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Calibri Light" panose="020F0302020204030204" pitchFamily="34" charset="0"/>
      <p:regular r:id="rId8"/>
      <p:italic r:id="rId9"/>
    </p:embeddedFont>
  </p:embeddedFontLst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3" autoAdjust="0"/>
    <p:restoredTop sz="94660"/>
  </p:normalViewPr>
  <p:slideViewPr>
    <p:cSldViewPr snapToGrid="0">
      <p:cViewPr varScale="1">
        <p:scale>
          <a:sx n="41" d="100"/>
          <a:sy n="41" d="100"/>
        </p:scale>
        <p:origin x="1426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39AA3EF-01BA-402D-B6CB-1EA195145E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31A54B3-F7E5-4EBE-81C8-5151666C9E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F6B21E4-FC62-45F0-BFBB-026E0F3BC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E51C-112D-45DB-A2A9-2757E70FB18F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70D4883-8A11-45AA-83A1-3154DB2B7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1B3E298-9C34-474A-B78A-7A00F2277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2A1F-FC5C-48E3-A922-30E31AE6E39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68159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2C95771-A817-4DCD-9806-76CAC9887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56A59970-1EB3-4C41-934D-1F0FBA5EEF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BA5CD3B-5C33-48B4-A585-6D97FBF51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E51C-112D-45DB-A2A9-2757E70FB18F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2610975-F0C3-4EC5-BF1B-EF3324152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AA1A932-E66F-4A33-A838-4F6F88D57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2A1F-FC5C-48E3-A922-30E31AE6E39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2710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5B6CB625-1DB2-4A50-B8FF-C329C2B4FD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81393AD0-7DAF-489C-9F63-781493F18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D0D3D6D-213C-44F9-8DD7-818791914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E51C-112D-45DB-A2A9-2757E70FB18F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76ABF36-8A7F-4BD3-B2CD-3DF343698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33DE870-AD20-4AC7-859A-83D105211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2A1F-FC5C-48E3-A922-30E31AE6E39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5877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03E83A9-B2F7-47AA-BABE-EF6BF42C6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2A6F997-AA0D-4AF4-9ABB-1FCEF7547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3E4ED7D-A4BF-4C9C-87DE-38839339B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E51C-112D-45DB-A2A9-2757E70FB18F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D1022E8-BC75-4B83-80F9-9B68A2D28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EE6198C-6A32-49A2-B9C5-0D9E50313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2A1F-FC5C-48E3-A922-30E31AE6E39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3556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7EAADE1-DFED-47EA-93EB-B40237F0D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48E4A4C-B0BE-4F85-9877-62375D31A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247302D-0311-444A-AF1D-850BF63CD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E51C-112D-45DB-A2A9-2757E70FB18F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D6D1AA7-E4A0-4B31-9E79-D8F7426BC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1C641D-C810-4CFB-9BAD-A3CF7AE7C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2A1F-FC5C-48E3-A922-30E31AE6E39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8659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0190EB1-F419-4124-A725-1D12FC23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4E90EF4-BE14-4651-ABE4-1C22399A51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B694C02C-CE28-4430-94F3-516896504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2673F72-AE93-4F8E-8B58-FFC308871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E51C-112D-45DB-A2A9-2757E70FB18F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CCF64E8-EF64-49F6-BD00-0C9E26AA2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9380BC7A-8476-445E-AE16-0B243697B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2A1F-FC5C-48E3-A922-30E31AE6E39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02937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73F0F87-60AF-4BC5-8E4C-87666C1F1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3DDCB20-658D-4C35-8EC9-923048411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50E9F941-74E8-4C0C-9317-A1FDBC35B8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38341FCE-2E49-4935-93CF-EC99049661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E1E3AFF6-E013-4B0D-8C2B-CD373CD0CA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5392AF72-8DF3-4622-B745-98AFD0C97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E51C-112D-45DB-A2A9-2757E70FB18F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66A3C34C-B324-4C7B-8B2C-DCD5A85EB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89D14001-F109-494B-B6FF-4CF2580CD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2A1F-FC5C-48E3-A922-30E31AE6E39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390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B247F95-AF7D-43C3-97E2-679128FF2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305327ED-36FA-4E5B-8EA0-9E9DE401B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E51C-112D-45DB-A2A9-2757E70FB18F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87A846C-78B7-41E2-8FC3-DD47F1AD8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5844C7A-2C00-4048-8751-B31848580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2A1F-FC5C-48E3-A922-30E31AE6E39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4554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B2F62FF3-52F7-411A-A462-14F46A255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E51C-112D-45DB-A2A9-2757E70FB18F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1BB9DC0-F8AB-4555-B96F-248216423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0D3E0475-6CBB-45B0-BB00-F6DCDA69B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2A1F-FC5C-48E3-A922-30E31AE6E39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7927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CE7896D-F712-4FC7-986F-E190EE811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F95D6D6-66A0-45A3-8AAD-02DFBCC9C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30E1C8C9-B37B-4247-80EC-B758E4174E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EF839EC-F50E-49E4-80F1-858AA7744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E51C-112D-45DB-A2A9-2757E70FB18F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58BD888-5178-4429-BEAF-A5A34AC30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BEBF187-069D-46A3-8989-E0462717A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2A1F-FC5C-48E3-A922-30E31AE6E39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36606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ED50495-39D5-477A-A0C3-7549536E9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CD0AEB7B-5EBA-41E7-829D-861D42E9CB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D08E6CD-AA80-404A-AD62-C50295891D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74B2C56-CB5C-4456-8175-AEFEAC2C8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E51C-112D-45DB-A2A9-2757E70FB18F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BDD2E13-37C6-43DE-8CA8-49AC88A4A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B7D0187-1751-4A1C-A664-B00F1A8DE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62A1F-FC5C-48E3-A922-30E31AE6E39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4643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41A174C0-9FE2-4AE7-805A-F2C33D852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7254B44-90AD-417A-934C-98B50A0A15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8FC3DA8-0C5D-45DF-A89D-B31FACDDB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4E51C-112D-45DB-A2A9-2757E70FB18F}" type="datetimeFigureOut">
              <a:rPr lang="nb-NO" smtClean="0"/>
              <a:t>20.11.2018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5D04008-07A5-41CB-A5AA-718203BD9F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B765283-E0F4-4984-B9E7-196BF87949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62A1F-FC5C-48E3-A922-30E31AE6E39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7928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38D7B7C-7A3D-4A68-AA3B-870943E547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Trening for Helidekkpersonell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D8D04B42-2807-4FE2-B1AF-1D6870F6CC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nb-NO" dirty="0"/>
              <a:t>Modul- 08: Livreddende førstehjelp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35986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3444AA4-2805-451B-9EB1-08B913CC3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Modul- 08: Livreddende førstehjelp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E18D9A-A3F1-4010-BDA3-AA85395B7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b-NO" b="1" dirty="0"/>
              <a:t>1. Hensikt: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Vedlikeholde </a:t>
            </a:r>
            <a:r>
              <a:rPr lang="nb-NO" dirty="0" err="1"/>
              <a:t>helidekkmannskapets</a:t>
            </a:r>
            <a:r>
              <a:rPr lang="nb-NO" dirty="0"/>
              <a:t> kunnskaper om livreddende førstehjelp.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b="1" dirty="0"/>
              <a:t>2. Læremål: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Etter endt leksjon skal deltakerne kunne yte livreddende førstehjelp.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b="1" dirty="0"/>
              <a:t>3. Innhold:</a:t>
            </a:r>
            <a:endParaRPr lang="nb-NO" dirty="0"/>
          </a:p>
          <a:p>
            <a:pPr marL="0" indent="0">
              <a:buNone/>
            </a:pPr>
            <a:r>
              <a:rPr lang="nb-NO" dirty="0"/>
              <a:t>Utarbeides av sykepleier om bord (kan være et utdrag av førstehjelpsmodulene som ligger tilgjengelig på Norsk olje og gass' nettside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26350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64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6" baseType="lpstr">
      <vt:lpstr>Calibri</vt:lpstr>
      <vt:lpstr>Arial</vt:lpstr>
      <vt:lpstr>Calibri Light</vt:lpstr>
      <vt:lpstr>Office-tema</vt:lpstr>
      <vt:lpstr>Trening for Helidekkpersonell</vt:lpstr>
      <vt:lpstr>Modul- 08: Livreddende førstehjelp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Trening for Helidekkpersonell</dc:title>
  <dc:creator>Målfrid Rønnevik</dc:creator>
  <cp:lastModifiedBy>Målfrid Rønnevik</cp:lastModifiedBy>
  <cp:revision>2</cp:revision>
  <dcterms:created xsi:type="dcterms:W3CDTF">2018-11-20T09:29:43Z</dcterms:created>
  <dcterms:modified xsi:type="dcterms:W3CDTF">2018-11-20T09:48:12Z</dcterms:modified>
</cp:coreProperties>
</file>