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8" r:id="rId6"/>
    <p:sldId id="257" r:id="rId7"/>
    <p:sldId id="259" r:id="rId8"/>
    <p:sldId id="271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6F727C-3637-46D7-B36C-172C28660CE9}" v="3" dt="2021-05-20T12:25:44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S::ba@norog.no::1c245384-ced1-4b70-91eb-3fe4c3b75bf1" providerId="AD" clId="Web-{CD6F727C-3637-46D7-B36C-172C28660CE9}"/>
    <pc:docChg chg="modSld">
      <pc:chgData name="Benedikte Abrahamsen" userId="S::ba@norog.no::1c245384-ced1-4b70-91eb-3fe4c3b75bf1" providerId="AD" clId="Web-{CD6F727C-3637-46D7-B36C-172C28660CE9}" dt="2021-05-20T12:25:43.266" v="0" actId="20577"/>
      <pc:docMkLst>
        <pc:docMk/>
      </pc:docMkLst>
      <pc:sldChg chg="modSp">
        <pc:chgData name="Benedikte Abrahamsen" userId="S::ba@norog.no::1c245384-ced1-4b70-91eb-3fe4c3b75bf1" providerId="AD" clId="Web-{CD6F727C-3637-46D7-B36C-172C28660CE9}" dt="2021-05-20T12:25:43.266" v="0" actId="20577"/>
        <pc:sldMkLst>
          <pc:docMk/>
          <pc:sldMk cId="1293670693" sldId="259"/>
        </pc:sldMkLst>
        <pc:spChg chg="mod">
          <ac:chgData name="Benedikte Abrahamsen" userId="S::ba@norog.no::1c245384-ced1-4b70-91eb-3fe4c3b75bf1" providerId="AD" clId="Web-{CD6F727C-3637-46D7-B36C-172C28660CE9}" dt="2021-05-20T12:25:43.266" v="0" actId="20577"/>
          <ac:spMkLst>
            <pc:docMk/>
            <pc:sldMk cId="1293670693" sldId="259"/>
            <ac:spMk id="3" creationId="{07543850-F1C3-49ED-8B9D-6B5E48CD26A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DE538-86D2-4993-8E95-4BA5B96492EC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C9006-6D2A-46A7-8282-93CD600E6D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095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20.05.2021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dirty="0"/>
              <a:t>MODULBASERT TRENING </a:t>
            </a:r>
            <a:r>
              <a:rPr lang="nb-NO" sz="4400"/>
              <a:t>FOR LIVBÅTPERSONELL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844901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2</a:t>
            </a:r>
            <a:br>
              <a:rPr lang="en-US" sz="4000" dirty="0"/>
            </a:br>
            <a:r>
              <a:rPr lang="nb-NO" altLang="nb-NO" sz="4000" dirty="0"/>
              <a:t>KOMMUNIKASJON OG SAMBAND</a:t>
            </a:r>
            <a:r>
              <a:rPr lang="nb-NO" altLang="nb-NO" sz="4000"/>
              <a:t>; </a:t>
            </a:r>
          </a:p>
          <a:p>
            <a:pPr algn="l"/>
            <a:r>
              <a:rPr lang="nb-NO" altLang="nb-NO" sz="4000"/>
              <a:t>PRAKTISK </a:t>
            </a:r>
            <a:r>
              <a:rPr lang="nb-NO" altLang="nb-NO" sz="4000" dirty="0"/>
              <a:t>TRENING</a:t>
            </a:r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2000" dirty="0"/>
              <a:t>Gjennomgang av installasjonens sambandsprosedyrer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Praktisk kommunikasjon og samhandlings trening i livbåt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Eventuelt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Evaluering</a:t>
            </a:r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Sambandsprosedyre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Start i møterom med en gjennomgang av installasjonens sambandsprosedyrer og rutiner. </a:t>
            </a:r>
            <a:r>
              <a:rPr lang="nb-NO" sz="2000" b="1" dirty="0">
                <a:latin typeface="Arial" pitchFamily="34" charset="0"/>
                <a:cs typeface="Arial" pitchFamily="34" charset="0"/>
              </a:rPr>
              <a:t>Eksempler</a:t>
            </a:r>
            <a:r>
              <a:rPr lang="nb-NO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endParaRPr lang="nb-NO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A5B6DA-0E27-4602-A023-A3A5687C4F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872" y="1939886"/>
            <a:ext cx="3507019" cy="4386163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F4B5E5A1-302A-4A6F-BC30-72E0AF3BE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611" y="1957945"/>
            <a:ext cx="3755355" cy="435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>
                <a:solidFill>
                  <a:srgbClr val="211E1E"/>
                </a:solidFill>
                <a:latin typeface="Calibri" panose="020F0502020204030204" pitchFamily="34" charset="0"/>
              </a:rPr>
              <a:t>Sambandstrening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ct val="0"/>
              </a:spcAft>
              <a:buNone/>
            </a:pPr>
            <a:r>
              <a:rPr lang="nb-NO" altLang="nb-NO" sz="2000" kern="0" dirty="0">
                <a:latin typeface="Calibri"/>
                <a:cs typeface="Calibri"/>
              </a:rPr>
              <a:t>Fordel personellet på flere båter (inndel i kaptein, pumpemann og eventuelt motormann) og tren på bruk av sambandsprosedyrene både internt mellom mannskapet, mot </a:t>
            </a:r>
            <a:r>
              <a:rPr lang="nb-NO" altLang="nb-NO" sz="2000" kern="0" err="1">
                <a:latin typeface="Calibri"/>
                <a:cs typeface="Calibri"/>
              </a:rPr>
              <a:t>evakueringsleder</a:t>
            </a:r>
            <a:r>
              <a:rPr lang="nb-NO" altLang="nb-NO" sz="2000" kern="0" dirty="0">
                <a:latin typeface="Calibri"/>
                <a:cs typeface="Calibri"/>
              </a:rPr>
              <a:t>, samt med </a:t>
            </a:r>
            <a:r>
              <a:rPr lang="nb-NO" altLang="nb-NO" sz="2000" kern="0">
                <a:latin typeface="Calibri"/>
                <a:cs typeface="Calibri"/>
              </a:rPr>
              <a:t>evt.</a:t>
            </a:r>
            <a:r>
              <a:rPr lang="nb-NO" altLang="nb-NO" sz="2000" kern="0" dirty="0">
                <a:latin typeface="Calibri"/>
                <a:cs typeface="Calibri"/>
              </a:rPr>
              <a:t> andre aktører (Beredskapsfartøy mm).</a:t>
            </a:r>
          </a:p>
          <a:p>
            <a:pPr marL="0" indent="0">
              <a:spcAft>
                <a:spcPct val="0"/>
              </a:spcAft>
              <a:buNone/>
            </a:pPr>
            <a:br>
              <a:rPr lang="nb-NO" altLang="nb-NO" sz="2000" kern="0" dirty="0">
                <a:latin typeface="Calibri" panose="020F0502020204030204" pitchFamily="34" charset="0"/>
              </a:rPr>
            </a:br>
            <a:r>
              <a:rPr lang="nb-NO" altLang="nb-NO" sz="2000" kern="0" dirty="0">
                <a:solidFill>
                  <a:srgbClr val="FF0000"/>
                </a:solidFill>
                <a:latin typeface="Calibri" panose="020F0502020204030204" pitchFamily="34" charset="0"/>
              </a:rPr>
              <a:t>MRK: </a:t>
            </a:r>
            <a:r>
              <a:rPr lang="nb-NO" altLang="nb-NO" sz="2000" u="sng" kern="0" dirty="0">
                <a:solidFill>
                  <a:srgbClr val="FF0000"/>
                </a:solidFill>
                <a:latin typeface="Calibri" panose="020F0502020204030204" pitchFamily="34" charset="0"/>
              </a:rPr>
              <a:t>Samtlige</a:t>
            </a:r>
            <a:r>
              <a:rPr lang="nb-NO" altLang="nb-NO" sz="2000" kern="0" dirty="0">
                <a:solidFill>
                  <a:srgbClr val="FF0000"/>
                </a:solidFill>
                <a:latin typeface="Calibri" panose="020F0502020204030204" pitchFamily="34" charset="0"/>
              </a:rPr>
              <a:t> deltakere skal praktisk gjennomføre hele prosedyren fra innmelding til ferdig simulert stup minimum en gang.</a:t>
            </a:r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99963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EB318EF091D47B638758FDD042563" ma:contentTypeVersion="6" ma:contentTypeDescription="Create a new document." ma:contentTypeScope="" ma:versionID="2c50ae790bf819d2bb6a563671e0ec3d">
  <xsd:schema xmlns:xsd="http://www.w3.org/2001/XMLSchema" xmlns:xs="http://www.w3.org/2001/XMLSchema" xmlns:p="http://schemas.microsoft.com/office/2006/metadata/properties" xmlns:ns2="abb6d03b-b720-43ec-b5a3-4143cac4c03a" xmlns:ns3="54734a74-56dc-4a95-b4ca-4cff54663954" targetNamespace="http://schemas.microsoft.com/office/2006/metadata/properties" ma:root="true" ma:fieldsID="bb11224bd8d7c24a9d8dd47419d6a57a" ns2:_="" ns3:_="">
    <xsd:import namespace="abb6d03b-b720-43ec-b5a3-4143cac4c03a"/>
    <xsd:import namespace="54734a74-56dc-4a95-b4ca-4cff546639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6d03b-b720-43ec-b5a3-4143cac4c0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34a74-56dc-4a95-b4ca-4cff546639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5FBC5A-30DE-42A9-8C9D-15AE8B95CC6A}"/>
</file>

<file path=customXml/itemProps2.xml><?xml version="1.0" encoding="utf-8"?>
<ds:datastoreItem xmlns:ds="http://schemas.openxmlformats.org/officeDocument/2006/customXml" ds:itemID="{AFAD5381-AAA5-42CF-B304-C823A09517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32B7C0-3C9B-4E29-ACE4-1C3E9F1F91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83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Office-tema</vt:lpstr>
      <vt:lpstr>MODULBASERT TRENING FOR LIVBÅTPERSONELL  </vt:lpstr>
      <vt:lpstr>INNHOLD</vt:lpstr>
      <vt:lpstr>Sambandsprosedyre</vt:lpstr>
      <vt:lpstr>Sambandstrening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18</cp:revision>
  <dcterms:created xsi:type="dcterms:W3CDTF">2018-10-31T09:41:16Z</dcterms:created>
  <dcterms:modified xsi:type="dcterms:W3CDTF">2021-05-20T12:25:46Z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0x0101003A0EB318EF091D47B638758FDD042563</vt:lpwstr>
  </property>
</Properties>
</file>