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8" r:id="rId6"/>
    <p:sldId id="257" r:id="rId7"/>
    <p:sldId id="259" r:id="rId8"/>
    <p:sldId id="272" r:id="rId9"/>
    <p:sldId id="271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edikte Abrahamsen" initials="BA" lastIdx="1" clrIdx="0">
    <p:extLst>
      <p:ext uri="{19B8F6BF-5375-455C-9EA6-DF929625EA0E}">
        <p15:presenceInfo xmlns:p15="http://schemas.microsoft.com/office/powerpoint/2012/main" userId="S::ba@norog.no::1c245384-ced1-4b70-91eb-3fe4c3b75b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BDE17F-1DAA-4B0E-9AAB-A12FC01EFA37}" v="1" dt="2021-05-20T13:48:26.883"/>
    <p1510:client id="{3EB83898-6B19-46DD-B288-CD74CF48C4B6}" v="1" dt="2021-10-28T11:56:50.538"/>
    <p1510:client id="{C1DB2C04-2EC4-473C-A80B-99AAA09E2ACA}" v="23" dt="2021-05-20T12:27:25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edikte Abrahamsen" userId="S::ba@norog.no::1c245384-ced1-4b70-91eb-3fe4c3b75bf1" providerId="AD" clId="Web-{3EB83898-6B19-46DD-B288-CD74CF48C4B6}"/>
    <pc:docChg chg="">
      <pc:chgData name="Benedikte Abrahamsen" userId="S::ba@norog.no::1c245384-ced1-4b70-91eb-3fe4c3b75bf1" providerId="AD" clId="Web-{3EB83898-6B19-46DD-B288-CD74CF48C4B6}" dt="2021-10-28T11:56:50.538" v="0"/>
      <pc:docMkLst>
        <pc:docMk/>
      </pc:docMkLst>
      <pc:sldChg chg="delCm">
        <pc:chgData name="Benedikte Abrahamsen" userId="S::ba@norog.no::1c245384-ced1-4b70-91eb-3fe4c3b75bf1" providerId="AD" clId="Web-{3EB83898-6B19-46DD-B288-CD74CF48C4B6}" dt="2021-10-28T11:56:50.538" v="0"/>
        <pc:sldMkLst>
          <pc:docMk/>
          <pc:sldMk cId="2612365228" sldId="272"/>
        </pc:sldMkLst>
      </pc:sldChg>
    </pc:docChg>
  </pc:docChgLst>
  <pc:docChgLst>
    <pc:chgData name="Benedikte Abrahamsen" userId="S::ba@norog.no::1c245384-ced1-4b70-91eb-3fe4c3b75bf1" providerId="AD" clId="Web-{C1DB2C04-2EC4-473C-A80B-99AAA09E2ACA}"/>
    <pc:docChg chg="modSld">
      <pc:chgData name="Benedikte Abrahamsen" userId="S::ba@norog.no::1c245384-ced1-4b70-91eb-3fe4c3b75bf1" providerId="AD" clId="Web-{C1DB2C04-2EC4-473C-A80B-99AAA09E2ACA}" dt="2021-05-20T12:27:25.143" v="17" actId="20577"/>
      <pc:docMkLst>
        <pc:docMk/>
      </pc:docMkLst>
      <pc:sldChg chg="modSp">
        <pc:chgData name="Benedikte Abrahamsen" userId="S::ba@norog.no::1c245384-ced1-4b70-91eb-3fe4c3b75bf1" providerId="AD" clId="Web-{C1DB2C04-2EC4-473C-A80B-99AAA09E2ACA}" dt="2021-05-20T12:27:05.845" v="14" actId="20577"/>
        <pc:sldMkLst>
          <pc:docMk/>
          <pc:sldMk cId="2463692949" sldId="257"/>
        </pc:sldMkLst>
        <pc:spChg chg="mod">
          <ac:chgData name="Benedikte Abrahamsen" userId="S::ba@norog.no::1c245384-ced1-4b70-91eb-3fe4c3b75bf1" providerId="AD" clId="Web-{C1DB2C04-2EC4-473C-A80B-99AAA09E2ACA}" dt="2021-05-20T12:27:05.845" v="14" actId="20577"/>
          <ac:spMkLst>
            <pc:docMk/>
            <pc:sldMk cId="2463692949" sldId="257"/>
            <ac:spMk id="3" creationId="{80D6FDC3-DC74-4EA6-8CD9-9199BDE87A00}"/>
          </ac:spMkLst>
        </pc:spChg>
      </pc:sldChg>
      <pc:sldChg chg="modSp">
        <pc:chgData name="Benedikte Abrahamsen" userId="S::ba@norog.no::1c245384-ced1-4b70-91eb-3fe4c3b75bf1" providerId="AD" clId="Web-{C1DB2C04-2EC4-473C-A80B-99AAA09E2ACA}" dt="2021-05-20T12:26:37.438" v="3" actId="20577"/>
        <pc:sldMkLst>
          <pc:docMk/>
          <pc:sldMk cId="3449168685" sldId="258"/>
        </pc:sldMkLst>
        <pc:spChg chg="mod">
          <ac:chgData name="Benedikte Abrahamsen" userId="S::ba@norog.no::1c245384-ced1-4b70-91eb-3fe4c3b75bf1" providerId="AD" clId="Web-{C1DB2C04-2EC4-473C-A80B-99AAA09E2ACA}" dt="2021-05-20T12:26:37.438" v="3" actId="20577"/>
          <ac:spMkLst>
            <pc:docMk/>
            <pc:sldMk cId="3449168685" sldId="258"/>
            <ac:spMk id="3" creationId="{339CC1D4-5163-4CD2-8D51-1C4408455FF5}"/>
          </ac:spMkLst>
        </pc:spChg>
      </pc:sldChg>
      <pc:sldChg chg="modSp">
        <pc:chgData name="Benedikte Abrahamsen" userId="S::ba@norog.no::1c245384-ced1-4b70-91eb-3fe4c3b75bf1" providerId="AD" clId="Web-{C1DB2C04-2EC4-473C-A80B-99AAA09E2ACA}" dt="2021-05-20T12:27:25.143" v="17" actId="20577"/>
        <pc:sldMkLst>
          <pc:docMk/>
          <pc:sldMk cId="1293670693" sldId="259"/>
        </pc:sldMkLst>
        <pc:spChg chg="mod">
          <ac:chgData name="Benedikte Abrahamsen" userId="S::ba@norog.no::1c245384-ced1-4b70-91eb-3fe4c3b75bf1" providerId="AD" clId="Web-{C1DB2C04-2EC4-473C-A80B-99AAA09E2ACA}" dt="2021-05-20T12:27:25.143" v="17" actId="20577"/>
          <ac:spMkLst>
            <pc:docMk/>
            <pc:sldMk cId="1293670693" sldId="259"/>
            <ac:spMk id="3" creationId="{07543850-F1C3-49ED-8B9D-6B5E48CD26A7}"/>
          </ac:spMkLst>
        </pc:spChg>
      </pc:sldChg>
    </pc:docChg>
  </pc:docChgLst>
  <pc:docChgLst>
    <pc:chgData name="Benedikte Abrahamsen" userId="S::ba@norog.no::1c245384-ced1-4b70-91eb-3fe4c3b75bf1" providerId="AD" clId="Web-{30BDE17F-1DAA-4B0E-9AAB-A12FC01EFA37}"/>
    <pc:docChg chg="">
      <pc:chgData name="Benedikte Abrahamsen" userId="S::ba@norog.no::1c245384-ced1-4b70-91eb-3fe4c3b75bf1" providerId="AD" clId="Web-{30BDE17F-1DAA-4B0E-9AAB-A12FC01EFA37}" dt="2021-05-20T13:48:26.883" v="0"/>
      <pc:docMkLst>
        <pc:docMk/>
      </pc:docMkLst>
      <pc:sldChg chg="addCm">
        <pc:chgData name="Benedikte Abrahamsen" userId="S::ba@norog.no::1c245384-ced1-4b70-91eb-3fe4c3b75bf1" providerId="AD" clId="Web-{30BDE17F-1DAA-4B0E-9AAB-A12FC01EFA37}" dt="2021-05-20T13:48:26.883" v="0"/>
        <pc:sldMkLst>
          <pc:docMk/>
          <pc:sldMk cId="2612365228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DE538-86D2-4993-8E95-4BA5B96492EC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C9006-6D2A-46A7-8282-93CD600E6D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095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28.10.2021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dirty="0"/>
              <a:t>MODULBASERT TRENING FOR LIVBÅTPERSONELL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4516038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3</a:t>
            </a:r>
            <a:br>
              <a:rPr lang="en-US" sz="4000" dirty="0"/>
            </a:br>
            <a:r>
              <a:rPr lang="nb-NO" altLang="nb-NO" sz="4000" dirty="0"/>
              <a:t>BRUK AV LIVBÅT I PRAKSIS</a:t>
            </a:r>
          </a:p>
          <a:p>
            <a:pPr algn="l"/>
            <a:endParaRPr lang="nb-NO" altLang="nb-NO" sz="40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b-NO" sz="2000" dirty="0"/>
              <a:t>Praktisk trening/ gjennomgang ute i livbåt</a:t>
            </a:r>
          </a:p>
          <a:p>
            <a:pPr marL="502920" lvl="1" indent="0">
              <a:buNone/>
            </a:pPr>
            <a:r>
              <a:rPr lang="nb-NO" sz="2000" dirty="0"/>
              <a:t>Gjennomgangen av teknisk utstyr kan organiseres på følgende måte:</a:t>
            </a:r>
            <a:endParaRPr lang="nb-NO" sz="2000" dirty="0">
              <a:cs typeface="Calibri" panose="020F0502020204030204"/>
            </a:endParaRPr>
          </a:p>
          <a:p>
            <a:pPr marL="502920" lvl="1" indent="0">
              <a:buNone/>
            </a:pPr>
            <a:r>
              <a:rPr lang="nb-NO" sz="2000" dirty="0"/>
              <a:t>Fordel mannskapet i ulike livbåter. Hver gruppe skal gjennomgå hvert enkelt punkt i teknisk beskrivelse, slik at de er trygge på hvordan utstyr og nød systemer fungerer.</a:t>
            </a:r>
            <a:endParaRPr lang="nb-NO" sz="2000" dirty="0">
              <a:cs typeface="Calibri" panose="020F0502020204030204"/>
            </a:endParaRP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Gjennomgang av Navigasjonshjelpemiddel som brukes på installasjonens båter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Eventuelt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Evaluering</a:t>
            </a:r>
          </a:p>
          <a:p>
            <a:pPr marL="342900" indent="-342900">
              <a:buFont typeface="+mj-lt"/>
              <a:buAutoNum type="arabicPeriod"/>
            </a:pPr>
            <a:endParaRPr lang="nb-NO" sz="2000" dirty="0"/>
          </a:p>
          <a:p>
            <a:pPr marL="342900" indent="-342900">
              <a:buFont typeface="+mj-lt"/>
              <a:buAutoNum type="arabicPeriod"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Teknisk</a:t>
            </a:r>
            <a:r>
              <a:rPr lang="en-US" dirty="0"/>
              <a:t> </a:t>
            </a:r>
            <a:r>
              <a:rPr lang="en-US" dirty="0" err="1"/>
              <a:t>beskrivelse</a:t>
            </a:r>
            <a:r>
              <a:rPr lang="en-US" dirty="0"/>
              <a:t> og </a:t>
            </a:r>
            <a:r>
              <a:rPr lang="en-US" dirty="0" err="1"/>
              <a:t>bruk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båt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67114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1600" b="1" dirty="0">
                <a:latin typeface="Calibri" panose="020F0502020204030204" pitchFamily="34" charset="0"/>
              </a:rPr>
              <a:t>Hovedbryter: </a:t>
            </a:r>
            <a:endParaRPr lang="nb-NO" altLang="nb-NO" sz="160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 panose="020F0502020204030204" pitchFamily="34" charset="0"/>
              </a:rPr>
              <a:t>Finn plassering av hovedbryter på livbåt. Slå på hovedbryter. </a:t>
            </a:r>
          </a:p>
          <a:p>
            <a:pPr marL="0" indent="0">
              <a:spcAft>
                <a:spcPct val="0"/>
              </a:spcAft>
              <a:buNone/>
            </a:pPr>
            <a:r>
              <a:rPr lang="nb-NO" altLang="nb-NO" sz="1600" b="1" dirty="0">
                <a:latin typeface="Calibri"/>
                <a:cs typeface="Calibri"/>
              </a:rPr>
              <a:t>Start/ </a:t>
            </a:r>
            <a:r>
              <a:rPr lang="nb-NO" altLang="nb-NO" sz="1600" b="1" dirty="0" err="1">
                <a:latin typeface="Calibri"/>
                <a:cs typeface="Calibri"/>
              </a:rPr>
              <a:t>nødstart</a:t>
            </a:r>
            <a:r>
              <a:rPr lang="nb-NO" altLang="nb-NO" sz="1600" b="1" dirty="0">
                <a:latin typeface="Calibri"/>
                <a:cs typeface="Calibri"/>
              </a:rPr>
              <a:t>: </a:t>
            </a:r>
            <a:endParaRPr lang="nb-NO" altLang="nb-NO" sz="160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 panose="020F0502020204030204" pitchFamily="34" charset="0"/>
              </a:rPr>
              <a:t>Finn plassering av startbryter og </a:t>
            </a:r>
            <a:r>
              <a:rPr lang="nb-NO" altLang="nb-NO" sz="1600" dirty="0" err="1">
                <a:latin typeface="Calibri" panose="020F0502020204030204" pitchFamily="34" charset="0"/>
              </a:rPr>
              <a:t>nødstartfunksjon</a:t>
            </a:r>
            <a:r>
              <a:rPr lang="nb-NO" altLang="nb-NO" sz="1600" dirty="0">
                <a:latin typeface="Calibri" panose="020F0502020204030204" pitchFamily="34" charset="0"/>
              </a:rPr>
              <a:t> på livbåt. </a:t>
            </a:r>
          </a:p>
          <a:p>
            <a:pPr marL="0" indent="0">
              <a:spcAft>
                <a:spcPct val="0"/>
              </a:spcAft>
              <a:buNone/>
            </a:pPr>
            <a:r>
              <a:rPr lang="nb-NO" altLang="nb-NO" sz="1600" b="1" dirty="0">
                <a:latin typeface="Calibri"/>
                <a:cs typeface="Calibri"/>
              </a:rPr>
              <a:t>VHF/ samband: </a:t>
            </a:r>
            <a:endParaRPr lang="nb-NO" altLang="nb-NO" sz="1600" dirty="0">
              <a:latin typeface="Calibri" panose="020F0502020204030204" pitchFamily="34" charset="0"/>
            </a:endParaRPr>
          </a:p>
          <a:p>
            <a:pPr marL="0" indent="0">
              <a:spcAft>
                <a:spcPct val="0"/>
              </a:spcAft>
              <a:buFontTx/>
              <a:buNone/>
            </a:pPr>
            <a:r>
              <a:rPr lang="nn-NO" altLang="nb-NO" sz="1600" dirty="0">
                <a:latin typeface="Calibri" panose="020F0502020204030204" pitchFamily="34" charset="0"/>
              </a:rPr>
              <a:t>Finn plassering av VHF i livbåt. </a:t>
            </a:r>
          </a:p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1600" b="1" dirty="0">
                <a:latin typeface="Calibri" panose="020F0502020204030204" pitchFamily="34" charset="0"/>
              </a:rPr>
              <a:t>Foreta funksjonstest: </a:t>
            </a:r>
            <a:endParaRPr lang="nb-NO" altLang="nb-NO" sz="160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/>
                <a:cs typeface="Calibri"/>
              </a:rPr>
              <a:t>Av/ på knapp, Kanalvelger, </a:t>
            </a:r>
            <a:r>
              <a:rPr lang="nb-NO" altLang="nb-NO" sz="1600" dirty="0" err="1">
                <a:latin typeface="Calibri"/>
                <a:cs typeface="Calibri"/>
              </a:rPr>
              <a:t>Squelch</a:t>
            </a:r>
            <a:r>
              <a:rPr lang="nb-NO" altLang="nb-NO" sz="1600" dirty="0">
                <a:latin typeface="Calibri"/>
                <a:cs typeface="Calibri"/>
              </a:rPr>
              <a:t>, Sambandstest </a:t>
            </a:r>
            <a:endParaRPr lang="nb-NO" altLang="nb-NO" sz="1600" dirty="0">
              <a:latin typeface="Calibri" panose="020F0502020204030204" pitchFamily="34" charset="0"/>
              <a:cs typeface="Calibri"/>
            </a:endParaRPr>
          </a:p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1600" b="1" dirty="0">
                <a:latin typeface="Calibri" panose="020F0502020204030204" pitchFamily="34" charset="0"/>
              </a:rPr>
              <a:t>Manuelt nødror: </a:t>
            </a:r>
            <a:endParaRPr lang="nb-NO" altLang="nb-NO" sz="160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 panose="020F0502020204030204" pitchFamily="34" charset="0"/>
              </a:rPr>
              <a:t>Finn plassering av manuelt ror i livbåt og monter dette. </a:t>
            </a:r>
          </a:p>
          <a:p>
            <a:pPr marL="0" indent="0">
              <a:spcAft>
                <a:spcPct val="0"/>
              </a:spcAft>
              <a:buNone/>
            </a:pPr>
            <a:r>
              <a:rPr lang="nb-NO" altLang="nb-NO" sz="1600" b="1" dirty="0">
                <a:latin typeface="Calibri"/>
                <a:cs typeface="Calibri"/>
              </a:rPr>
              <a:t>Lensesystem: </a:t>
            </a:r>
            <a:endParaRPr lang="nb-NO" altLang="nb-NO" sz="160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/>
                <a:cs typeface="Calibri"/>
              </a:rPr>
              <a:t>Finn plassering av lensepumper og evt. annet lensesystem på livbåt. Ta funksjonstest. </a:t>
            </a:r>
            <a:endParaRPr lang="nb-NO" altLang="nb-NO" sz="1600" dirty="0">
              <a:latin typeface="Calibri" panose="020F0502020204030204" pitchFamily="34" charset="0"/>
              <a:cs typeface="Calibri"/>
            </a:endParaRPr>
          </a:p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1600" b="1" dirty="0">
                <a:latin typeface="Calibri" panose="020F0502020204030204" pitchFamily="34" charset="0"/>
              </a:rPr>
              <a:t>Seteplassering: </a:t>
            </a:r>
            <a:endParaRPr lang="nb-NO" altLang="nb-NO" sz="160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/>
                <a:cs typeface="Calibri"/>
              </a:rPr>
              <a:t>Livbåtfører: Lokaliser hvilke sete du skal benytte ifm. Stup/ dropp. </a:t>
            </a:r>
            <a:endParaRPr lang="nb-NO" altLang="nb-NO" sz="1600" dirty="0">
              <a:latin typeface="Calibri" panose="020F0502020204030204" pitchFamily="34" charset="0"/>
              <a:cs typeface="Calibri"/>
            </a:endParaRP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/>
                <a:cs typeface="Calibri"/>
              </a:rPr>
              <a:t>Pumpemann: Gjør deg kjent med utstyret du er satt til å betjene og hvordan dette virker (hydraulisk pumpe, ratt, gir og gasspådrag og retningsindikator/ navigasjonshjelpemiddel der hvor dette er montert).</a:t>
            </a:r>
          </a:p>
          <a:p>
            <a:pPr>
              <a:spcAft>
                <a:spcPct val="0"/>
              </a:spcAft>
            </a:pPr>
            <a:r>
              <a:rPr lang="nb-NO" altLang="nb-NO" sz="1600" dirty="0">
                <a:latin typeface="Calibri" panose="020F0502020204030204" pitchFamily="34" charset="0"/>
              </a:rPr>
              <a:t>Motormann/ventiloperatør: Gjør deg kjent med utstyret du er satt til å betjene og hvordan dette virker. </a:t>
            </a: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>
                <a:solidFill>
                  <a:srgbClr val="211E1E"/>
                </a:solidFill>
                <a:latin typeface="Calibri" panose="020F0502020204030204" pitchFamily="34" charset="0"/>
              </a:rPr>
              <a:t>Teknisk beskrivelse og bruk av båt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2000" b="1" kern="0" dirty="0">
                <a:latin typeface="Calibri" panose="020F0502020204030204" pitchFamily="34" charset="0"/>
              </a:rPr>
              <a:t>Pressluftflaske: </a:t>
            </a:r>
            <a:endParaRPr lang="nb-NO" altLang="nb-NO" sz="2000" kern="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2000" kern="0" dirty="0">
                <a:latin typeface="Calibri" panose="020F0502020204030204" pitchFamily="34" charset="0"/>
              </a:rPr>
              <a:t>Hvilke funksjon har pressluftflaskene? </a:t>
            </a:r>
          </a:p>
          <a:p>
            <a:pPr>
              <a:spcAft>
                <a:spcPct val="0"/>
              </a:spcAft>
            </a:pPr>
            <a:r>
              <a:rPr lang="nb-NO" altLang="nb-NO" sz="2000" kern="0" dirty="0">
                <a:latin typeface="Calibri" panose="020F0502020204030204" pitchFamily="34" charset="0"/>
              </a:rPr>
              <a:t>Vis hvordan man åpner panel for å forsyne motor og passasjerer med ekstra luft. </a:t>
            </a:r>
          </a:p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2000" b="1" kern="0" dirty="0">
                <a:latin typeface="Calibri" panose="020F0502020204030204" pitchFamily="34" charset="0"/>
              </a:rPr>
              <a:t>Sprinkler: </a:t>
            </a:r>
            <a:endParaRPr lang="nb-NO" altLang="nb-NO" sz="2000" kern="0" dirty="0">
              <a:latin typeface="Calibri" panose="020F0502020204030204" pitchFamily="34" charset="0"/>
            </a:endParaRPr>
          </a:p>
          <a:p>
            <a:pPr marL="180975" indent="-180975">
              <a:spcAft>
                <a:spcPct val="0"/>
              </a:spcAft>
            </a:pPr>
            <a:r>
              <a:rPr lang="nb-NO" altLang="nb-NO" sz="2000" kern="0" dirty="0">
                <a:latin typeface="Calibri" panose="020F0502020204030204" pitchFamily="34" charset="0"/>
              </a:rPr>
              <a:t>Finn plassering av sprinklerventil. Forklar rekkefølgen: hvordan man starter </a:t>
            </a:r>
            <a:r>
              <a:rPr lang="nb-NO" altLang="nb-NO" sz="2000" kern="0" dirty="0" err="1">
                <a:latin typeface="Calibri" panose="020F0502020204030204" pitchFamily="34" charset="0"/>
              </a:rPr>
              <a:t>sprinkling</a:t>
            </a:r>
            <a:r>
              <a:rPr lang="nb-NO" altLang="nb-NO" sz="2000" kern="0" dirty="0">
                <a:latin typeface="Calibri" panose="020F0502020204030204" pitchFamily="34" charset="0"/>
              </a:rPr>
              <a:t> av livbåt. </a:t>
            </a:r>
          </a:p>
          <a:p>
            <a:pPr marL="0" indent="0">
              <a:spcAft>
                <a:spcPct val="0"/>
              </a:spcAft>
              <a:buNone/>
            </a:pPr>
            <a:r>
              <a:rPr lang="nb-NO" altLang="nb-NO" sz="2000" b="1" kern="0" dirty="0">
                <a:latin typeface="Calibri" panose="020F0502020204030204" pitchFamily="34" charset="0"/>
              </a:rPr>
              <a:t>Sikringsbolt (gjelder der hvor dette er aktuelt): </a:t>
            </a:r>
            <a:endParaRPr lang="nb-NO" altLang="nb-NO" sz="2000" kern="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2000" kern="0" dirty="0">
                <a:latin typeface="Calibri" panose="020F0502020204030204" pitchFamily="34" charset="0"/>
              </a:rPr>
              <a:t>Finn plassering av sikringsbolt og plassering til holder av sikringsbolt på livbåt. </a:t>
            </a:r>
          </a:p>
          <a:p>
            <a:pPr marL="0" indent="0">
              <a:spcAft>
                <a:spcPct val="0"/>
              </a:spcAft>
              <a:buNone/>
            </a:pPr>
            <a:r>
              <a:rPr lang="nb-NO" altLang="nb-NO" sz="2000" b="1" kern="0" dirty="0">
                <a:latin typeface="Calibri"/>
                <a:cs typeface="Calibri"/>
              </a:rPr>
              <a:t>Utløsing av fritt-fall/ sliskekrok: </a:t>
            </a:r>
            <a:endParaRPr lang="nb-NO" altLang="nb-NO" sz="2000" kern="0" dirty="0">
              <a:latin typeface="Calibri" panose="020F0502020204030204" pitchFamily="34" charset="0"/>
            </a:endParaRPr>
          </a:p>
          <a:p>
            <a:pPr>
              <a:spcAft>
                <a:spcPct val="0"/>
              </a:spcAft>
            </a:pPr>
            <a:r>
              <a:rPr lang="nb-NO" altLang="nb-NO" sz="2000" kern="0" dirty="0">
                <a:latin typeface="Calibri"/>
                <a:cs typeface="Calibri"/>
              </a:rPr>
              <a:t>Finn plassering av gjennomstrømningsventil og utpumpingsmekanisme for fritt-fall/sliskekrok. Forklar rekkefølgen for utløsning av fritt-fall/ sliskekrok. </a:t>
            </a:r>
            <a:endParaRPr lang="nb-NO" altLang="nb-NO" sz="2000" kern="0" dirty="0">
              <a:latin typeface="Calibri" panose="020F0502020204030204" pitchFamily="34" charset="0"/>
              <a:cs typeface="Calibri"/>
            </a:endParaRPr>
          </a:p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2000" b="1" kern="0" dirty="0" err="1">
                <a:latin typeface="Calibri" panose="020F0502020204030204" pitchFamily="34" charset="0"/>
              </a:rPr>
              <a:t>Nødutstyr</a:t>
            </a:r>
            <a:r>
              <a:rPr lang="nb-NO" altLang="nb-NO" sz="2000" b="1" kern="0" dirty="0">
                <a:latin typeface="Calibri" panose="020F0502020204030204" pitchFamily="34" charset="0"/>
              </a:rPr>
              <a:t>:</a:t>
            </a:r>
          </a:p>
          <a:p>
            <a:pPr>
              <a:spcAft>
                <a:spcPct val="0"/>
              </a:spcAft>
            </a:pPr>
            <a:r>
              <a:rPr lang="nb-NO" altLang="nb-NO" sz="2000" kern="0" dirty="0">
                <a:latin typeface="Calibri" panose="020F0502020204030204" pitchFamily="34" charset="0"/>
              </a:rPr>
              <a:t>I livbåten finnes forskjellig </a:t>
            </a:r>
            <a:r>
              <a:rPr lang="nb-NO" altLang="nb-NO" sz="2000" kern="0" dirty="0" err="1">
                <a:latin typeface="Calibri" panose="020F0502020204030204" pitchFamily="34" charset="0"/>
              </a:rPr>
              <a:t>nødutstyr</a:t>
            </a:r>
            <a:r>
              <a:rPr lang="nb-NO" altLang="nb-NO" sz="2000" kern="0" dirty="0">
                <a:latin typeface="Calibri" panose="020F0502020204030204" pitchFamily="34" charset="0"/>
              </a:rPr>
              <a:t>. Dette er utstyr som du kan få nytte av i en evakuerings- situasjon (</a:t>
            </a:r>
            <a:r>
              <a:rPr lang="nb-NO" altLang="nb-NO" sz="2000" kern="0" dirty="0" err="1">
                <a:latin typeface="Calibri" panose="020F0502020204030204" pitchFamily="34" charset="0"/>
              </a:rPr>
              <a:t>brannslukingsapparat</a:t>
            </a:r>
            <a:r>
              <a:rPr lang="nb-NO" altLang="nb-NO" sz="2000" kern="0" dirty="0">
                <a:latin typeface="Calibri" panose="020F0502020204030204" pitchFamily="34" charset="0"/>
              </a:rPr>
              <a:t>, </a:t>
            </a:r>
            <a:r>
              <a:rPr lang="nb-NO" altLang="nb-NO" sz="2000" kern="0" dirty="0" err="1">
                <a:latin typeface="Calibri" panose="020F0502020204030204" pitchFamily="34" charset="0"/>
              </a:rPr>
              <a:t>førstehjelpsutsyr</a:t>
            </a:r>
            <a:r>
              <a:rPr lang="nb-NO" altLang="nb-NO" sz="2000" kern="0" dirty="0">
                <a:latin typeface="Calibri" panose="020F0502020204030204" pitchFamily="34" charset="0"/>
              </a:rPr>
              <a:t>, drivanker, </a:t>
            </a:r>
            <a:r>
              <a:rPr lang="nb-NO" altLang="nb-NO" sz="2000" kern="0" dirty="0" err="1">
                <a:latin typeface="Calibri" panose="020F0502020204030204" pitchFamily="34" charset="0"/>
              </a:rPr>
              <a:t>phyroteknisk</a:t>
            </a:r>
            <a:r>
              <a:rPr lang="nb-NO" altLang="nb-NO" sz="2000" kern="0" dirty="0">
                <a:latin typeface="Calibri" panose="020F0502020204030204" pitchFamily="34" charset="0"/>
              </a:rPr>
              <a:t> utstyr, </a:t>
            </a:r>
            <a:r>
              <a:rPr lang="nb-NO" altLang="nb-NO" sz="2000" kern="0" dirty="0" err="1">
                <a:latin typeface="Calibri" panose="020F0502020204030204" pitchFamily="34" charset="0"/>
              </a:rPr>
              <a:t>nødproviant</a:t>
            </a:r>
            <a:r>
              <a:rPr lang="nb-NO" altLang="nb-NO" sz="2000" kern="0" dirty="0">
                <a:latin typeface="Calibri" panose="020F0502020204030204" pitchFamily="34" charset="0"/>
              </a:rPr>
              <a:t>, slepeline etc.) Gjør deg kjent med utstyret som finnes i «din» livbåt samt plassering av dette. </a:t>
            </a:r>
            <a:endParaRPr lang="nb-NO" altLang="nb-NO" sz="2000" kern="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E80558C-252D-4CAC-ADB2-04BB174CF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Gjennomgang av Navigasjonshjelpemiddel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3B1093E-DB5A-4E46-8B3D-652164067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12365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99963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EB318EF091D47B638758FDD042563" ma:contentTypeVersion="6" ma:contentTypeDescription="Create a new document." ma:contentTypeScope="" ma:versionID="2c50ae790bf819d2bb6a563671e0ec3d">
  <xsd:schema xmlns:xsd="http://www.w3.org/2001/XMLSchema" xmlns:xs="http://www.w3.org/2001/XMLSchema" xmlns:p="http://schemas.microsoft.com/office/2006/metadata/properties" xmlns:ns2="abb6d03b-b720-43ec-b5a3-4143cac4c03a" xmlns:ns3="54734a74-56dc-4a95-b4ca-4cff54663954" targetNamespace="http://schemas.microsoft.com/office/2006/metadata/properties" ma:root="true" ma:fieldsID="bb11224bd8d7c24a9d8dd47419d6a57a" ns2:_="" ns3:_="">
    <xsd:import namespace="abb6d03b-b720-43ec-b5a3-4143cac4c03a"/>
    <xsd:import namespace="54734a74-56dc-4a95-b4ca-4cff546639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6d03b-b720-43ec-b5a3-4143cac4c0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34a74-56dc-4a95-b4ca-4cff5466395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2FA19E-5871-4ADC-BB8F-AE78A8A2459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8FDF819-C849-4DDC-AEDB-06D3A2AAA6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EE9068-969E-403A-8238-FB470A6D8EF4}"/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379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Office-tema</vt:lpstr>
      <vt:lpstr>MODULBASERT TRENING FOR LIVBÅTPERSONELL  </vt:lpstr>
      <vt:lpstr>INNHOLD</vt:lpstr>
      <vt:lpstr>Teknisk beskrivelse og bruk av båt</vt:lpstr>
      <vt:lpstr>Teknisk beskrivelse og bruk av båt</vt:lpstr>
      <vt:lpstr>Gjennomgang av Navigasjonshjelpemiddel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27</cp:revision>
  <dcterms:created xsi:type="dcterms:W3CDTF">2018-10-31T09:41:16Z</dcterms:created>
  <dcterms:modified xsi:type="dcterms:W3CDTF">2021-10-28T11:56:51Z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0x0101003A0EB318EF091D47B638758FDD042563</vt:lpwstr>
  </property>
</Properties>
</file>