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56" r:id="rId5"/>
    <p:sldId id="258" r:id="rId6"/>
    <p:sldId id="259" r:id="rId7"/>
    <p:sldId id="260" r:id="rId8"/>
    <p:sldId id="261" r:id="rId9"/>
    <p:sldId id="271" r:id="rId10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E80E09-0F57-4D8D-AF75-4308E4CC906C}" v="2" dt="2021-10-28T12:00:19.588"/>
    <p1510:client id="{59EFCA7C-AE09-4E89-9E3F-762E0528C9F6}" v="23" dt="2021-05-20T12:40:00.316"/>
    <p1510:client id="{5FA32A76-9F5E-2DDA-A01B-8CC1E25FAFD0}" v="1" dt="2024-01-09T14:07:44.3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4" d="100"/>
          <a:sy n="44" d="100"/>
        </p:scale>
        <p:origin x="88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DDE538-86D2-4993-8E95-4BA5B96492EC}" type="datetimeFigureOut">
              <a:rPr lang="nb-NO" smtClean="0"/>
              <a:t>11.01.2024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8C9006-6D2A-46A7-8282-93CD600E6D7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60951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1B2F5E6-0622-4E76-9EAE-C717B22072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8FE198D1-2ACC-4CA4-A191-B345CE010C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D820596-AAA0-453B-9782-AB329EE09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11.01.2024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AED6DB4-FAE3-4E05-A0BC-9483E5F8D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FC1FD82-DE7A-415E-B2BC-C2D135C50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82330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B9E192C-50C5-4724-9B54-7AAF66FE9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11CFCE1F-3892-4752-AF04-99F10446F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D384A41-4380-44EA-951F-19362FF10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11.01.2024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57F7AC9-22A4-4A37-846F-5D775E973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9062737-AB30-4A16-A6E4-880ED635D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65763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3D285536-A3CF-491E-B6CE-FFD2BECA47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1B82387D-26C5-4BE8-A5F4-C6803FAC7B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5FB393F-F481-4FC7-B206-99E8BD86B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11.01.2024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3B3F4F8-AAA5-41CA-809C-754EA77F9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1FE54C3-9E48-47DB-A099-6DF4D1798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73964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E8120E5-580D-4A63-ABD8-C9271FF7E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9FB13AC-9481-403B-9358-06DA142CEF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CD4C8A7-A7B8-4C15-BEA8-D2A4DC41D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11.01.2024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F789F10-7730-4B2A-893C-11D8E7DFB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F35DEF8-D333-419B-B176-2C8BC4484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28215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2E8AB61-AB16-453D-9E6A-8D4531127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3A58D91D-855D-416B-B79C-088D09403D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FD96317-4139-4CD3-B5E3-90600EC01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11.01.2024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D62FE84-D220-4695-A568-A263C58C6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E2273E6-4C8B-4611-939C-CC9F11E2E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84222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BA20662-ED11-4BCC-9AE3-CB4C3E942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2EAD452-28BE-41F4-AEDB-C558D02D5F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9F714164-0702-46D4-AC53-1A8F0DCAD3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28ECA567-ADAF-4F03-9A66-15F197A7B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11.01.2024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1CB972F7-2C09-419F-A2E6-6E93835C7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02DCA6FA-00E9-4B45-A875-60BB6B423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40203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2CA9505-BB07-44A0-8609-9D3F0FBD8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EBB6BB24-2E55-4377-956C-91E6FB1423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CAE71552-C683-4A7F-8CDF-0B66788371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2593F0BD-6A0F-450B-BC60-9EEF80877B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16EE4913-F053-46FF-8F2B-C11A9769AF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814A7677-9A44-4439-A85E-21B5B8011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11.01.2024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9CC13A71-4B9C-4C97-84CC-140241D8F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AEA96B85-95BD-4E5B-917B-0B8C13512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51967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DE4ACB3-7521-480C-B1DE-D2E7CF668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EAD943E3-1FDD-411F-8BEC-7E00539C5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11.01.2024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C09A4C23-AA38-4CE7-B8CE-A65D56621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49FCF315-579F-4616-888C-14572E796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9369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1491B91B-F31B-4882-8F1C-FF182EAED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11.01.2024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78930D10-1241-4580-9727-A402A4D6B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9D1E3A0E-274A-4709-BB26-9EC68D620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56192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FB811D9-AD2E-49A1-ACFB-9266B419D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CC700C9-2C38-43ED-91F3-7532479B8F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95888AC7-E793-4D25-AFA7-3E5AD1D395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7C7BEB3F-C057-4D91-BB0A-6BF7EF20C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11.01.2024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5DE36D2B-D2A8-44FA-AA05-19197FE60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60B26251-8D84-4F76-A7C9-ABA0C13F1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49437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D9DAD24-A438-4C22-AE3A-DAC0BD629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8D005642-C2D0-4F9C-86D3-4154565396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A8B7AEA6-1330-4F7A-A93D-74DB569AC9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F41B6C58-7E50-4DA8-82FB-996832655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11.01.2024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60997C9C-6D75-405B-9594-071419216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5E774DCB-8F7D-4E39-9A28-52577F4DC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43711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6327D493-245F-4082-BD42-46B71E95B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B81F8601-CB00-44D9-B093-88DC788E0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592C411-7891-4BD1-8294-6E872CD623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AEC8C8-3362-421C-950A-2429E4F91408}" type="datetimeFigureOut">
              <a:rPr lang="nb-NO" smtClean="0"/>
              <a:t>11.01.2024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24015A4-9274-43FE-8530-99151BACA6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3252036-8628-4530-AE31-585CA16350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41306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Boyy79Z38T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9A465B3-DFAA-4792-9E72-12A548F4EA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91935"/>
            <a:ext cx="9144000" cy="2387600"/>
          </a:xfrm>
        </p:spPr>
        <p:txBody>
          <a:bodyPr>
            <a:noAutofit/>
          </a:bodyPr>
          <a:lstStyle/>
          <a:p>
            <a:r>
              <a:rPr lang="nb-NO" sz="4400" dirty="0"/>
              <a:t>MODULBASERT TRENING FOR LIVBÅTPERSONELL </a:t>
            </a:r>
            <a:br>
              <a:rPr lang="en-US" sz="4400" dirty="0"/>
            </a:br>
            <a:endParaRPr lang="nb-NO" sz="4400" dirty="0"/>
          </a:p>
        </p:txBody>
      </p:sp>
      <p:sp>
        <p:nvSpPr>
          <p:cNvPr id="4" name="Tittel 1">
            <a:extLst>
              <a:ext uri="{FF2B5EF4-FFF2-40B4-BE49-F238E27FC236}">
                <a16:creationId xmlns:a16="http://schemas.microsoft.com/office/drawing/2014/main" id="{7E1FD86E-1F53-40C9-B8D5-3D8C9EBB16A5}"/>
              </a:ext>
            </a:extLst>
          </p:cNvPr>
          <p:cNvSpPr txBox="1">
            <a:spLocks/>
          </p:cNvSpPr>
          <p:nvPr/>
        </p:nvSpPr>
        <p:spPr>
          <a:xfrm>
            <a:off x="1524000" y="4844901"/>
            <a:ext cx="9144000" cy="178165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nb-NO" sz="4000" dirty="0"/>
              <a:t>MODUL</a:t>
            </a:r>
            <a:r>
              <a:rPr lang="nb-NO" sz="4000"/>
              <a:t>: 6</a:t>
            </a:r>
            <a:br>
              <a:rPr lang="en-US" sz="4000" dirty="0"/>
            </a:br>
            <a:r>
              <a:rPr lang="en-US" sz="4000" dirty="0"/>
              <a:t>AL</a:t>
            </a:r>
            <a:r>
              <a:rPr lang="nb-NO" altLang="nb-NO" sz="4000" dirty="0"/>
              <a:t>TERNATIVE REDNINGSMIDLER</a:t>
            </a:r>
          </a:p>
          <a:p>
            <a:pPr algn="l"/>
            <a:endParaRPr lang="nb-NO" sz="4400" dirty="0"/>
          </a:p>
        </p:txBody>
      </p:sp>
    </p:spTree>
    <p:extLst>
      <p:ext uri="{BB962C8B-B14F-4D97-AF65-F5344CB8AC3E}">
        <p14:creationId xmlns:p14="http://schemas.microsoft.com/office/powerpoint/2010/main" val="4247707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64D7405-8586-420D-AF73-BB09E22C8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4000" dirty="0"/>
              <a:t>INNHOLD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39CC1D4-5163-4CD2-8D51-1C4408455F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0078"/>
            <a:ext cx="10515600" cy="4556885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nb-NO" sz="2000" dirty="0"/>
              <a:t>Gjennomgang av organisering og rutiner ved bruk av redningsstrømpe </a:t>
            </a:r>
            <a:br>
              <a:rPr lang="nb-NO" sz="2000" dirty="0"/>
            </a:br>
            <a:r>
              <a:rPr lang="nb-NO" sz="2000" dirty="0"/>
              <a:t>(for egen installasjon)</a:t>
            </a:r>
          </a:p>
          <a:p>
            <a:pPr marL="342900" indent="-342900">
              <a:buFont typeface="+mj-lt"/>
              <a:buAutoNum type="arabicPeriod"/>
            </a:pPr>
            <a:r>
              <a:rPr lang="nb-NO" sz="2000" dirty="0"/>
              <a:t>Gjennomgang av plassering av strømper og antall flåteplasser ombord</a:t>
            </a:r>
          </a:p>
          <a:p>
            <a:pPr marL="342900" indent="-342900">
              <a:buFont typeface="+mj-lt"/>
              <a:buAutoNum type="arabicPeriod"/>
            </a:pPr>
            <a:r>
              <a:rPr lang="nb-NO" sz="2000" dirty="0"/>
              <a:t>Film/diskusjon </a:t>
            </a:r>
          </a:p>
          <a:p>
            <a:pPr marL="342900" indent="-342900">
              <a:buFont typeface="+mj-lt"/>
              <a:buAutoNum type="arabicPeriod"/>
            </a:pPr>
            <a:r>
              <a:rPr lang="nb-NO" sz="2000" dirty="0"/>
              <a:t>Praktisk trening/ gjennomgang ute ved strømpe</a:t>
            </a:r>
            <a:endParaRPr lang="nb-NO" sz="2000" dirty="0">
              <a:cs typeface="Calibri"/>
            </a:endParaRPr>
          </a:p>
          <a:p>
            <a:pPr marL="342900" indent="-342900">
              <a:buFont typeface="+mj-lt"/>
              <a:buAutoNum type="arabicPeriod"/>
            </a:pPr>
            <a:r>
              <a:rPr lang="nb-NO" sz="2000" dirty="0"/>
              <a:t>Eventuelt</a:t>
            </a:r>
          </a:p>
          <a:p>
            <a:pPr marL="342900" indent="-342900">
              <a:buFont typeface="+mj-lt"/>
              <a:buAutoNum type="arabicPeriod"/>
            </a:pPr>
            <a:r>
              <a:rPr lang="nb-NO" sz="2000" dirty="0"/>
              <a:t>Evaluering</a:t>
            </a:r>
          </a:p>
          <a:p>
            <a:pPr marL="342900" indent="-342900">
              <a:buFont typeface="+mj-lt"/>
              <a:buAutoNum type="arabicPeriod"/>
            </a:pPr>
            <a:endParaRPr lang="nb-NO" sz="2000" dirty="0"/>
          </a:p>
          <a:p>
            <a:pPr marL="342900" indent="-342900">
              <a:buFont typeface="+mj-lt"/>
              <a:buAutoNum type="arabicPeriod"/>
            </a:pPr>
            <a:endParaRPr lang="nb-NO" sz="2000" dirty="0"/>
          </a:p>
          <a:p>
            <a:pPr marL="0" indent="0">
              <a:buNone/>
            </a:pP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3449168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05230CC-467E-426D-9009-AAE20B919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altLang="nb-NO" sz="4000" dirty="0">
                <a:solidFill>
                  <a:srgbClr val="211E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ORGANISERING OG RUTINER FOR BRUK AV REDNINGSSTRØMPE</a:t>
            </a:r>
            <a:endParaRPr lang="nb-NO" sz="4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7543850-F1C3-49ED-8B9D-6B5E48CD2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0078"/>
            <a:ext cx="6158948" cy="4263887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SzPct val="80000"/>
            </a:pPr>
            <a:r>
              <a:rPr lang="nb-NO" altLang="nb-NO" sz="1800" dirty="0"/>
              <a:t>Gruppeoppgave:</a:t>
            </a:r>
          </a:p>
          <a:p>
            <a:pPr marL="342900" indent="-342900">
              <a:buSzPct val="80000"/>
            </a:pPr>
            <a:r>
              <a:rPr lang="nb-NO" altLang="nb-NO" sz="1800" dirty="0"/>
              <a:t>Hvem gir ordre om bruk av redningsstrømpe?</a:t>
            </a:r>
          </a:p>
          <a:p>
            <a:pPr marL="342900" indent="-342900">
              <a:buSzPct val="80000"/>
            </a:pPr>
            <a:r>
              <a:rPr lang="nb-NO" altLang="nb-NO" sz="1800" dirty="0"/>
              <a:t>Hvordan organisere evakuering med redningsstrømpe?</a:t>
            </a:r>
          </a:p>
          <a:p>
            <a:pPr marL="342900" indent="-342900">
              <a:buSzPct val="80000"/>
            </a:pPr>
            <a:r>
              <a:rPr lang="nb-NO" altLang="nb-NO" sz="1800" dirty="0"/>
              <a:t>Utfordringer som kan oppstå når evakuering skjer med redningsstrømpe?</a:t>
            </a:r>
          </a:p>
          <a:p>
            <a:pPr marL="342900" indent="-342900">
              <a:buSzPct val="80000"/>
            </a:pPr>
            <a:r>
              <a:rPr lang="nb-NO" altLang="nb-NO" sz="1800" dirty="0"/>
              <a:t>Antall redningsstrømper på innretningen og hvor er de lokalisert?</a:t>
            </a:r>
          </a:p>
          <a:p>
            <a:pPr marL="342900" indent="-342900">
              <a:buSzPct val="80000"/>
            </a:pPr>
            <a:r>
              <a:rPr lang="nb-NO" altLang="nb-NO" sz="1800" dirty="0"/>
              <a:t>Beskrivelse av riktig utsetting av redningsstrømpe?</a:t>
            </a:r>
          </a:p>
          <a:p>
            <a:pPr marL="342900" indent="-342900">
              <a:buSzPct val="80000"/>
            </a:pPr>
            <a:r>
              <a:rPr lang="nb-NO" altLang="nb-NO" sz="1800" dirty="0"/>
              <a:t>Beskriv de forskjellige utsettingsmetodene for flåte, inkludert innfestningsmetode for flukt-flåter.</a:t>
            </a:r>
            <a:endParaRPr lang="nb-NO" altLang="nb-NO" sz="1800" dirty="0">
              <a:cs typeface="Calibri"/>
            </a:endParaRPr>
          </a:p>
          <a:p>
            <a:pPr marL="342900" indent="-342900">
              <a:buSzPct val="80000"/>
            </a:pPr>
            <a:r>
              <a:rPr lang="nb-NO" altLang="nb-NO" sz="1800" dirty="0"/>
              <a:t>Antall personer kan være i flåtene?</a:t>
            </a:r>
          </a:p>
          <a:p>
            <a:pPr marL="342900" indent="-342900">
              <a:buSzPct val="80000"/>
            </a:pPr>
            <a:r>
              <a:rPr lang="nb-NO" altLang="nb-NO" sz="1800" dirty="0"/>
              <a:t>Utstyr som finnes i flåten, og hvor finner en det?</a:t>
            </a:r>
          </a:p>
        </p:txBody>
      </p:sp>
      <p:sp>
        <p:nvSpPr>
          <p:cNvPr id="4" name="Content Placeholder 6">
            <a:extLst>
              <a:ext uri="{FF2B5EF4-FFF2-40B4-BE49-F238E27FC236}">
                <a16:creationId xmlns:a16="http://schemas.microsoft.com/office/drawing/2014/main" id="{CAA1A56D-4DDC-47A9-8776-5F40EB769839}"/>
              </a:ext>
            </a:extLst>
          </p:cNvPr>
          <p:cNvSpPr txBox="1">
            <a:spLocks/>
          </p:cNvSpPr>
          <p:nvPr/>
        </p:nvSpPr>
        <p:spPr>
          <a:xfrm>
            <a:off x="838200" y="5883965"/>
            <a:ext cx="8656983" cy="67512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ct val="0"/>
              </a:spcAft>
              <a:buFontTx/>
              <a:buNone/>
            </a:pPr>
            <a:r>
              <a:rPr lang="nb-NO" altLang="nb-NO" sz="2000" dirty="0">
                <a:solidFill>
                  <a:srgbClr val="FF0000"/>
                </a:solidFill>
                <a:latin typeface="Calibri"/>
                <a:cs typeface="Calibri"/>
              </a:rPr>
              <a:t>Ref. installasjonens rutiner og Beredskapsplan, samt områdekart og analyser for tekniske data.</a:t>
            </a:r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CB920783-897A-4B59-A3A7-F0F9D22A71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70670" y="1690687"/>
            <a:ext cx="3168442" cy="3924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3670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05230CC-467E-426D-9009-AAE20B919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altLang="nb-NO" dirty="0">
                <a:solidFill>
                  <a:srgbClr val="211E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FILM OG DISKUSJON</a:t>
            </a:r>
            <a:endParaRPr lang="nb-NO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6CC7D8F1-3FDA-4074-B705-7522CEF5F0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017" y="1825625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lvl="1" indent="0">
              <a:buSzPct val="80000"/>
              <a:buNone/>
            </a:pPr>
            <a:r>
              <a:rPr lang="nb-NO" altLang="nb-NO" sz="2000" dirty="0"/>
              <a:t>Se gjennom deler av følgende filmer og diskuter.</a:t>
            </a:r>
          </a:p>
          <a:p>
            <a:pPr marL="457200" lvl="1" indent="0">
              <a:buSzPct val="80000"/>
              <a:buNone/>
            </a:pPr>
            <a:endParaRPr lang="nb-NO" altLang="nb-NO" sz="2000" dirty="0"/>
          </a:p>
          <a:p>
            <a:pPr marL="457200" lvl="1" indent="0">
              <a:buSzPct val="80000"/>
              <a:buNone/>
            </a:pPr>
            <a:r>
              <a:rPr lang="nb-NO" altLang="nb-NO" sz="2000" dirty="0"/>
              <a:t>Utfordringer som kan oppstå ved bruk av strømpe («kø», folk stopper opp, løse gjenstander mm). Film: </a:t>
            </a:r>
            <a:r>
              <a:rPr lang="nb-NO" altLang="nb-NO" sz="2000" dirty="0">
                <a:hlinkClick r:id="rId2"/>
              </a:rPr>
              <a:t>Link</a:t>
            </a:r>
            <a:br>
              <a:rPr lang="nb-NO" altLang="nb-NO" sz="2000" dirty="0"/>
            </a:br>
            <a:endParaRPr lang="nb-NO" altLang="nb-NO" sz="2000" dirty="0"/>
          </a:p>
          <a:p>
            <a:pPr marL="457200" lvl="1" indent="0">
              <a:buSzPct val="80000"/>
              <a:buNone/>
            </a:pPr>
            <a:r>
              <a:rPr lang="nb-NO" altLang="nb-NO" sz="2000" dirty="0"/>
              <a:t>Utfordringer ift. å sette ut flukt-flåte (rutine/metode for innfestning av styre liner og utløsing av flukt-flåter). </a:t>
            </a:r>
            <a:br>
              <a:rPr lang="nb-NO" altLang="nb-NO" sz="2000" dirty="0"/>
            </a:br>
            <a:endParaRPr lang="nb-NO" altLang="nb-NO" sz="2000" dirty="0"/>
          </a:p>
          <a:p>
            <a:pPr marL="457200" lvl="1" indent="0">
              <a:buSzPct val="80000"/>
              <a:buNone/>
            </a:pPr>
            <a:r>
              <a:rPr lang="nb-NO" altLang="nb-NO" sz="2000" dirty="0"/>
              <a:t>Andre utfordringer?</a:t>
            </a:r>
          </a:p>
          <a:p>
            <a:pPr marL="457200" lvl="1" indent="0">
              <a:buSzPct val="80000"/>
              <a:buNone/>
            </a:pPr>
            <a:endParaRPr lang="nb-NO" altLang="nb-NO" sz="2000" dirty="0"/>
          </a:p>
          <a:p>
            <a:pPr marL="457200" lvl="1" indent="0">
              <a:buSzPct val="80000"/>
              <a:buNone/>
            </a:pPr>
            <a:endParaRPr lang="nb-NO" altLang="nb-NO" sz="2000" dirty="0"/>
          </a:p>
          <a:p>
            <a:pPr marL="457200" lvl="1" indent="0">
              <a:buSzPct val="80000"/>
              <a:buNone/>
            </a:pPr>
            <a:endParaRPr lang="nb-NO" altLang="nb-NO" sz="2000" dirty="0"/>
          </a:p>
          <a:p>
            <a:pPr marL="457200" lvl="1" indent="0">
              <a:buSzPct val="80000"/>
              <a:buNone/>
            </a:pPr>
            <a:endParaRPr lang="nb-NO" altLang="nb-NO" sz="2000" dirty="0"/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433869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9E11905-BA98-4171-B6A4-B2D9BFEE6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7936"/>
          </a:xfrm>
        </p:spPr>
        <p:txBody>
          <a:bodyPr>
            <a:normAutofit fontScale="90000"/>
          </a:bodyPr>
          <a:lstStyle/>
          <a:p>
            <a:r>
              <a:rPr lang="nb-NO" altLang="nb-NO" sz="4000" dirty="0">
                <a:solidFill>
                  <a:srgbClr val="211E1E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PRAKTISK GJENNOMGANG AV REDNINGSSTRØMPE</a:t>
            </a:r>
            <a:endParaRPr lang="nb-NO" sz="4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3749D38-EB36-40AE-BE8F-50537F5402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371600"/>
            <a:ext cx="9893968" cy="512127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nb-NO" sz="2000" dirty="0">
                <a:latin typeface="Arial" pitchFamily="34" charset="0"/>
                <a:cs typeface="Arial" pitchFamily="34" charset="0"/>
              </a:rPr>
              <a:t>Praktisk gjennomgang ute ved strømpen;</a:t>
            </a:r>
          </a:p>
          <a:p>
            <a:endParaRPr lang="nb-NO" sz="2000" dirty="0">
              <a:latin typeface="Arial" pitchFamily="34" charset="0"/>
              <a:cs typeface="Arial" pitchFamily="34" charset="0"/>
            </a:endParaRPr>
          </a:p>
          <a:p>
            <a:r>
              <a:rPr lang="nb-NO" sz="2000" dirty="0">
                <a:latin typeface="Arial"/>
                <a:cs typeface="Arial"/>
              </a:rPr>
              <a:t>Gjennomfør hele utsettingsprosedyren, men lår strømpen maks 1-2 meter. Ruller på oppgaven.</a:t>
            </a:r>
          </a:p>
          <a:p>
            <a:endParaRPr lang="nb-NO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09534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3FE513C-00F6-4EA4-9267-1DF77CC64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altLang="nb-NO" dirty="0"/>
              <a:t>EVENTUELT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AD85007-E9C9-46D1-92AC-C62BD00347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sz="2000" dirty="0"/>
              <a:t>Gjennomgang av eventuelle punkter fra øvrige skift</a:t>
            </a:r>
          </a:p>
          <a:p>
            <a:pPr marL="0" indent="0">
              <a:buNone/>
            </a:pP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29996318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8b2608b6-573e-4447-89c4-7b2475a0ad6e">
      <UserInfo>
        <DisplayName/>
        <AccountId xsi:nil="true"/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3C76611FE29A34198C6990B3D748399" ma:contentTypeVersion="6" ma:contentTypeDescription="Opprett et nytt dokument." ma:contentTypeScope="" ma:versionID="3ebdc423f3d7287d6f990f286243036c">
  <xsd:schema xmlns:xsd="http://www.w3.org/2001/XMLSchema" xmlns:xs="http://www.w3.org/2001/XMLSchema" xmlns:p="http://schemas.microsoft.com/office/2006/metadata/properties" xmlns:ns2="8b2608b6-573e-4447-89c4-7b2475a0ad6e" xmlns:ns3="36e97027-987b-47d8-a445-591941cb6998" targetNamespace="http://schemas.microsoft.com/office/2006/metadata/properties" ma:root="true" ma:fieldsID="f5874998f93257ecf9f184888ec8970d" ns2:_="" ns3:_="">
    <xsd:import namespace="8b2608b6-573e-4447-89c4-7b2475a0ad6e"/>
    <xsd:import namespace="36e97027-987b-47d8-a445-591941cb699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2608b6-573e-4447-89c4-7b2475a0ad6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e97027-987b-47d8-a445-591941cb699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0A90D89-9AB9-498B-BE77-8A234FF2548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3120174-AE5A-447F-AB03-A8DDB0E04E96}">
  <ds:schemaRefs>
    <ds:schemaRef ds:uri="http://schemas.microsoft.com/office/2006/metadata/properties"/>
    <ds:schemaRef ds:uri="http://schemas.microsoft.com/office/infopath/2007/PartnerControls"/>
    <ds:schemaRef ds:uri="8b2608b6-573e-4447-89c4-7b2475a0ad6e"/>
  </ds:schemaRefs>
</ds:datastoreItem>
</file>

<file path=customXml/itemProps3.xml><?xml version="1.0" encoding="utf-8"?>
<ds:datastoreItem xmlns:ds="http://schemas.openxmlformats.org/officeDocument/2006/customXml" ds:itemID="{B93957A0-9715-4022-BC61-4359B4F1D5C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b2608b6-573e-4447-89c4-7b2475a0ad6e"/>
    <ds:schemaRef ds:uri="36e97027-987b-47d8-a445-591941cb699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335</TotalTime>
  <Words>178</Words>
  <Application>Microsoft Office PowerPoint</Application>
  <PresentationFormat>Widescreen</PresentationFormat>
  <Paragraphs>36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6</vt:i4>
      </vt:variant>
    </vt:vector>
  </HeadingPairs>
  <TitlesOfParts>
    <vt:vector size="7" baseType="lpstr">
      <vt:lpstr>Office-tema</vt:lpstr>
      <vt:lpstr>MODULBASERT TRENING FOR LIVBÅTPERSONELL  </vt:lpstr>
      <vt:lpstr>INNHOLD</vt:lpstr>
      <vt:lpstr>ORGANISERING OG RUTINER FOR BRUK AV REDNINGSSTRØMPE</vt:lpstr>
      <vt:lpstr>FILM OG DISKUSJON</vt:lpstr>
      <vt:lpstr>PRAKTISK GJENNOMGANG AV REDNINGSSTRØMPE</vt:lpstr>
      <vt:lpstr>EVENTUELT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MODULBASERT TRENING FOR MOB BÅT PERSONELL</dc:title>
  <dc:creator>Marita R Dorga</dc:creator>
  <cp:lastModifiedBy>Marita R Dorga</cp:lastModifiedBy>
  <cp:revision>27</cp:revision>
  <dcterms:created xsi:type="dcterms:W3CDTF">2018-10-31T09:41:16Z</dcterms:created>
  <dcterms:modified xsi:type="dcterms:W3CDTF">2024-01-11T08:27:00Z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0x01010083C76611FE29A34198C6990B3D748399</vt:lpwstr>
  </property>
  <property fmtid="{D5CDD505-2E9C-101B-9397-08002B2CF9AE}" pid="3" name="TaxKeyword">
    <vt:lpwstr/>
  </property>
  <property fmtid="{D5CDD505-2E9C-101B-9397-08002B2CF9AE}" pid="4" name="xd_ProgID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TaxKeywordTaxHTField">
    <vt:lpwstr/>
  </property>
  <property fmtid="{D5CDD505-2E9C-101B-9397-08002B2CF9AE}" pid="8" name="ONManagementStructure">
    <vt:lpwstr/>
  </property>
  <property fmtid="{D5CDD505-2E9C-101B-9397-08002B2CF9AE}" pid="9" name="ComplianceAssetId">
    <vt:lpwstr/>
  </property>
  <property fmtid="{D5CDD505-2E9C-101B-9397-08002B2CF9AE}" pid="10" name="TemplateUrl">
    <vt:lpwstr/>
  </property>
  <property fmtid="{D5CDD505-2E9C-101B-9397-08002B2CF9AE}" pid="11" name="pc35af7ee40c4272a9b88f5752d26e98">
    <vt:lpwstr/>
  </property>
  <property fmtid="{D5CDD505-2E9C-101B-9397-08002B2CF9AE}" pid="12" name="p4be2578f97b4edc955031900f78cb48">
    <vt:lpwstr/>
  </property>
  <property fmtid="{D5CDD505-2E9C-101B-9397-08002B2CF9AE}" pid="13" name="_ExtendedDescription">
    <vt:lpwstr/>
  </property>
  <property fmtid="{D5CDD505-2E9C-101B-9397-08002B2CF9AE}" pid="14" name="TriggerFlowInfo">
    <vt:lpwstr/>
  </property>
  <property fmtid="{D5CDD505-2E9C-101B-9397-08002B2CF9AE}" pid="15" name="i3bc5342653f4dbcb42b0474e5821fea">
    <vt:lpwstr/>
  </property>
  <property fmtid="{D5CDD505-2E9C-101B-9397-08002B2CF9AE}" pid="16" name="ONWorkAndFieldArea">
    <vt:lpwstr/>
  </property>
  <property fmtid="{D5CDD505-2E9C-101B-9397-08002B2CF9AE}" pid="17" name="xd_Signature">
    <vt:bool>false</vt:bool>
  </property>
  <property fmtid="{D5CDD505-2E9C-101B-9397-08002B2CF9AE}" pid="18" name="j2f3f09481374c6aaacbe07c1e04bd8c">
    <vt:lpwstr/>
  </property>
  <property fmtid="{D5CDD505-2E9C-101B-9397-08002B2CF9AE}" pid="19" name="ONDocumentType">
    <vt:lpwstr/>
  </property>
  <property fmtid="{D5CDD505-2E9C-101B-9397-08002B2CF9AE}" pid="20" name="TaxCatchAll">
    <vt:lpwstr/>
  </property>
  <property fmtid="{D5CDD505-2E9C-101B-9397-08002B2CF9AE}" pid="21" name="ONDocumentStatus">
    <vt:lpwstr/>
  </property>
</Properties>
</file>