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sldIdLst>
    <p:sldId id="275" r:id="rId5"/>
    <p:sldId id="293" r:id="rId6"/>
    <p:sldId id="276" r:id="rId7"/>
    <p:sldId id="278" r:id="rId8"/>
    <p:sldId id="279" r:id="rId9"/>
    <p:sldId id="280" r:id="rId10"/>
    <p:sldId id="281" r:id="rId11"/>
    <p:sldId id="283" r:id="rId12"/>
    <p:sldId id="282" r:id="rId13"/>
    <p:sldId id="284" r:id="rId14"/>
    <p:sldId id="285" r:id="rId15"/>
    <p:sldId id="286" r:id="rId16"/>
    <p:sldId id="287" r:id="rId17"/>
    <p:sldId id="288" r:id="rId18"/>
    <p:sldId id="289" r:id="rId19"/>
    <p:sldId id="290" r:id="rId20"/>
    <p:sldId id="292" r:id="rId21"/>
    <p:sldId id="291" r:id="rId22"/>
    <p:sldId id="294" r:id="rId23"/>
    <p:sldId id="277"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Lst>
  <p:sldSz cx="8826500" cy="6127750"/>
  <p:notesSz cx="8826500" cy="6127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27940-C638-4EE1-BCA5-396F78494F77}" v="6" dt="2024-12-18T17:11:01.192"/>
    <p1510:client id="{CD19F137-F135-AB59-73D8-96652F436BF3}" v="151" dt="2024-12-18T16:36:45.1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65" autoAdjust="0"/>
  </p:normalViewPr>
  <p:slideViewPr>
    <p:cSldViewPr snapToGrid="0">
      <p:cViewPr>
        <p:scale>
          <a:sx n="58" d="100"/>
          <a:sy n="58" d="100"/>
        </p:scale>
        <p:origin x="1576" y="2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edikte Abrahamsen" userId="S::benedikte.abrahamsen@offshorenorge.no::1c245384-ced1-4b70-91eb-3fe4c3b75bf1" providerId="AD" clId="Web-{CD19F137-F135-AB59-73D8-96652F436BF3}"/>
    <pc:docChg chg="addSld delSld modSld">
      <pc:chgData name="Benedikte Abrahamsen" userId="S::benedikte.abrahamsen@offshorenorge.no::1c245384-ced1-4b70-91eb-3fe4c3b75bf1" providerId="AD" clId="Web-{CD19F137-F135-AB59-73D8-96652F436BF3}" dt="2024-12-18T16:36:41.819" v="143" actId="20577"/>
      <pc:docMkLst>
        <pc:docMk/>
      </pc:docMkLst>
      <pc:sldChg chg="modSp">
        <pc:chgData name="Benedikte Abrahamsen" userId="S::benedikte.abrahamsen@offshorenorge.no::1c245384-ced1-4b70-91eb-3fe4c3b75bf1" providerId="AD" clId="Web-{CD19F137-F135-AB59-73D8-96652F436BF3}" dt="2024-12-18T16:33:40.098" v="105" actId="20577"/>
        <pc:sldMkLst>
          <pc:docMk/>
          <pc:sldMk cId="2352612147" sldId="275"/>
        </pc:sldMkLst>
        <pc:spChg chg="mod">
          <ac:chgData name="Benedikte Abrahamsen" userId="S::benedikte.abrahamsen@offshorenorge.no::1c245384-ced1-4b70-91eb-3fe4c3b75bf1" providerId="AD" clId="Web-{CD19F137-F135-AB59-73D8-96652F436BF3}" dt="2024-12-18T16:33:40.098" v="105" actId="20577"/>
          <ac:spMkLst>
            <pc:docMk/>
            <pc:sldMk cId="2352612147" sldId="275"/>
            <ac:spMk id="5" creationId="{5F92F6F7-5C8F-FCB4-871F-FA37ECC787C8}"/>
          </ac:spMkLst>
        </pc:spChg>
      </pc:sldChg>
      <pc:sldChg chg="modSp">
        <pc:chgData name="Benedikte Abrahamsen" userId="S::benedikte.abrahamsen@offshorenorge.no::1c245384-ced1-4b70-91eb-3fe4c3b75bf1" providerId="AD" clId="Web-{CD19F137-F135-AB59-73D8-96652F436BF3}" dt="2024-12-18T16:30:24.376" v="41" actId="20577"/>
        <pc:sldMkLst>
          <pc:docMk/>
          <pc:sldMk cId="1976200854" sldId="276"/>
        </pc:sldMkLst>
        <pc:spChg chg="mod">
          <ac:chgData name="Benedikte Abrahamsen" userId="S::benedikte.abrahamsen@offshorenorge.no::1c245384-ced1-4b70-91eb-3fe4c3b75bf1" providerId="AD" clId="Web-{CD19F137-F135-AB59-73D8-96652F436BF3}" dt="2024-12-18T16:30:24.376" v="41" actId="20577"/>
          <ac:spMkLst>
            <pc:docMk/>
            <pc:sldMk cId="1976200854" sldId="276"/>
            <ac:spMk id="3" creationId="{F8CBE4F9-79F8-07DF-8BC6-5BD034C058D2}"/>
          </ac:spMkLst>
        </pc:spChg>
      </pc:sldChg>
      <pc:sldChg chg="modSp add del">
        <pc:chgData name="Benedikte Abrahamsen" userId="S::benedikte.abrahamsen@offshorenorge.no::1c245384-ced1-4b70-91eb-3fe4c3b75bf1" providerId="AD" clId="Web-{CD19F137-F135-AB59-73D8-96652F436BF3}" dt="2024-12-18T16:30:51.986" v="60"/>
        <pc:sldMkLst>
          <pc:docMk/>
          <pc:sldMk cId="440157840" sldId="277"/>
        </pc:sldMkLst>
        <pc:spChg chg="mod">
          <ac:chgData name="Benedikte Abrahamsen" userId="S::benedikte.abrahamsen@offshorenorge.no::1c245384-ced1-4b70-91eb-3fe4c3b75bf1" providerId="AD" clId="Web-{CD19F137-F135-AB59-73D8-96652F436BF3}" dt="2024-12-18T16:30:19.142" v="38" actId="20577"/>
          <ac:spMkLst>
            <pc:docMk/>
            <pc:sldMk cId="440157840" sldId="277"/>
            <ac:spMk id="3" creationId="{F8CBE4F9-79F8-07DF-8BC6-5BD034C058D2}"/>
          </ac:spMkLst>
        </pc:spChg>
      </pc:sldChg>
      <pc:sldChg chg="modSp">
        <pc:chgData name="Benedikte Abrahamsen" userId="S::benedikte.abrahamsen@offshorenorge.no::1c245384-ced1-4b70-91eb-3fe4c3b75bf1" providerId="AD" clId="Web-{CD19F137-F135-AB59-73D8-96652F436BF3}" dt="2024-12-18T16:20:28.838" v="1" actId="20577"/>
        <pc:sldMkLst>
          <pc:docMk/>
          <pc:sldMk cId="1290262398" sldId="283"/>
        </pc:sldMkLst>
        <pc:spChg chg="mod">
          <ac:chgData name="Benedikte Abrahamsen" userId="S::benedikte.abrahamsen@offshorenorge.no::1c245384-ced1-4b70-91eb-3fe4c3b75bf1" providerId="AD" clId="Web-{CD19F137-F135-AB59-73D8-96652F436BF3}" dt="2024-12-18T16:20:28.838" v="1" actId="20577"/>
          <ac:spMkLst>
            <pc:docMk/>
            <pc:sldMk cId="1290262398" sldId="283"/>
            <ac:spMk id="3" creationId="{43A7B18F-10B9-F354-738B-C45D6DEAAD39}"/>
          </ac:spMkLst>
        </pc:spChg>
      </pc:sldChg>
      <pc:sldChg chg="modSp">
        <pc:chgData name="Benedikte Abrahamsen" userId="S::benedikte.abrahamsen@offshorenorge.no::1c245384-ced1-4b70-91eb-3fe4c3b75bf1" providerId="AD" clId="Web-{CD19F137-F135-AB59-73D8-96652F436BF3}" dt="2024-12-18T16:20:36.822" v="3" actId="20577"/>
        <pc:sldMkLst>
          <pc:docMk/>
          <pc:sldMk cId="1653765366" sldId="285"/>
        </pc:sldMkLst>
        <pc:spChg chg="mod">
          <ac:chgData name="Benedikte Abrahamsen" userId="S::benedikte.abrahamsen@offshorenorge.no::1c245384-ced1-4b70-91eb-3fe4c3b75bf1" providerId="AD" clId="Web-{CD19F137-F135-AB59-73D8-96652F436BF3}" dt="2024-12-18T16:20:36.822" v="3" actId="20577"/>
          <ac:spMkLst>
            <pc:docMk/>
            <pc:sldMk cId="1653765366" sldId="285"/>
            <ac:spMk id="3" creationId="{43A7B18F-10B9-F354-738B-C45D6DEAAD39}"/>
          </ac:spMkLst>
        </pc:spChg>
      </pc:sldChg>
      <pc:sldChg chg="modSp">
        <pc:chgData name="Benedikte Abrahamsen" userId="S::benedikte.abrahamsen@offshorenorge.no::1c245384-ced1-4b70-91eb-3fe4c3b75bf1" providerId="AD" clId="Web-{CD19F137-F135-AB59-73D8-96652F436BF3}" dt="2024-12-18T16:33:52.505" v="112" actId="20577"/>
        <pc:sldMkLst>
          <pc:docMk/>
          <pc:sldMk cId="405685022" sldId="289"/>
        </pc:sldMkLst>
        <pc:spChg chg="mod">
          <ac:chgData name="Benedikte Abrahamsen" userId="S::benedikte.abrahamsen@offshorenorge.no::1c245384-ced1-4b70-91eb-3fe4c3b75bf1" providerId="AD" clId="Web-{CD19F137-F135-AB59-73D8-96652F436BF3}" dt="2024-12-18T16:33:52.505" v="112" actId="20577"/>
          <ac:spMkLst>
            <pc:docMk/>
            <pc:sldMk cId="405685022" sldId="289"/>
            <ac:spMk id="3" creationId="{43A7B18F-10B9-F354-738B-C45D6DEAAD39}"/>
          </ac:spMkLst>
        </pc:spChg>
      </pc:sldChg>
      <pc:sldChg chg="modSp">
        <pc:chgData name="Benedikte Abrahamsen" userId="S::benedikte.abrahamsen@offshorenorge.no::1c245384-ced1-4b70-91eb-3fe4c3b75bf1" providerId="AD" clId="Web-{CD19F137-F135-AB59-73D8-96652F436BF3}" dt="2024-12-18T16:36:11.491" v="141" actId="20577"/>
        <pc:sldMkLst>
          <pc:docMk/>
          <pc:sldMk cId="265822172" sldId="290"/>
        </pc:sldMkLst>
        <pc:spChg chg="mod">
          <ac:chgData name="Benedikte Abrahamsen" userId="S::benedikte.abrahamsen@offshorenorge.no::1c245384-ced1-4b70-91eb-3fe4c3b75bf1" providerId="AD" clId="Web-{CD19F137-F135-AB59-73D8-96652F436BF3}" dt="2024-12-18T16:36:11.491" v="141" actId="20577"/>
          <ac:spMkLst>
            <pc:docMk/>
            <pc:sldMk cId="265822172" sldId="290"/>
            <ac:spMk id="3" creationId="{43A7B18F-10B9-F354-738B-C45D6DEAAD39}"/>
          </ac:spMkLst>
        </pc:spChg>
      </pc:sldChg>
      <pc:sldChg chg="modSp">
        <pc:chgData name="Benedikte Abrahamsen" userId="S::benedikte.abrahamsen@offshorenorge.no::1c245384-ced1-4b70-91eb-3fe4c3b75bf1" providerId="AD" clId="Web-{CD19F137-F135-AB59-73D8-96652F436BF3}" dt="2024-12-18T16:36:41.819" v="143" actId="20577"/>
        <pc:sldMkLst>
          <pc:docMk/>
          <pc:sldMk cId="1480986646" sldId="292"/>
        </pc:sldMkLst>
        <pc:spChg chg="mod">
          <ac:chgData name="Benedikte Abrahamsen" userId="S::benedikte.abrahamsen@offshorenorge.no::1c245384-ced1-4b70-91eb-3fe4c3b75bf1" providerId="AD" clId="Web-{CD19F137-F135-AB59-73D8-96652F436BF3}" dt="2024-12-18T16:36:41.819" v="143" actId="20577"/>
          <ac:spMkLst>
            <pc:docMk/>
            <pc:sldMk cId="1480986646" sldId="292"/>
            <ac:spMk id="3" creationId="{43A7B18F-10B9-F354-738B-C45D6DEAAD39}"/>
          </ac:spMkLst>
        </pc:spChg>
      </pc:sldChg>
      <pc:sldChg chg="modSp del">
        <pc:chgData name="Benedikte Abrahamsen" userId="S::benedikte.abrahamsen@offshorenorge.no::1c245384-ced1-4b70-91eb-3fe4c3b75bf1" providerId="AD" clId="Web-{CD19F137-F135-AB59-73D8-96652F436BF3}" dt="2024-12-18T16:36:31.538" v="142"/>
        <pc:sldMkLst>
          <pc:docMk/>
          <pc:sldMk cId="3499438730" sldId="293"/>
        </pc:sldMkLst>
        <pc:spChg chg="mod">
          <ac:chgData name="Benedikte Abrahamsen" userId="S::benedikte.abrahamsen@offshorenorge.no::1c245384-ced1-4b70-91eb-3fe4c3b75bf1" providerId="AD" clId="Web-{CD19F137-F135-AB59-73D8-96652F436BF3}" dt="2024-12-18T16:34:15.708" v="114" actId="20577"/>
          <ac:spMkLst>
            <pc:docMk/>
            <pc:sldMk cId="3499438730" sldId="293"/>
            <ac:spMk id="3" creationId="{43A7B18F-10B9-F354-738B-C45D6DEAAD39}"/>
          </ac:spMkLst>
        </pc:spChg>
      </pc:sldChg>
    </pc:docChg>
  </pc:docChgLst>
  <pc:docChgLst>
    <pc:chgData name="Benedikte Abrahamsen" userId="S::benedikte.abrahamsen@offshorenorge.no::1c245384-ced1-4b70-91eb-3fe4c3b75bf1" providerId="AD" clId="Web-{5B2CE0B2-4809-65F8-D785-DAC92D8D4AD3}"/>
    <pc:docChg chg="addSld delSld modSld sldOrd">
      <pc:chgData name="Benedikte Abrahamsen" userId="S::benedikte.abrahamsen@offshorenorge.no::1c245384-ced1-4b70-91eb-3fe4c3b75bf1" providerId="AD" clId="Web-{5B2CE0B2-4809-65F8-D785-DAC92D8D4AD3}" dt="2023-02-23T10:21:21.971" v="570" actId="20577"/>
      <pc:docMkLst>
        <pc:docMk/>
      </pc:docMkLst>
      <pc:sldChg chg="del">
        <pc:chgData name="Benedikte Abrahamsen" userId="S::benedikte.abrahamsen@offshorenorge.no::1c245384-ced1-4b70-91eb-3fe4c3b75bf1" providerId="AD" clId="Web-{5B2CE0B2-4809-65F8-D785-DAC92D8D4AD3}" dt="2023-02-23T09:59:01.177" v="0"/>
        <pc:sldMkLst>
          <pc:docMk/>
          <pc:sldMk cId="0" sldId="260"/>
        </pc:sldMkLst>
      </pc:sldChg>
      <pc:sldChg chg="del">
        <pc:chgData name="Benedikte Abrahamsen" userId="S::benedikte.abrahamsen@offshorenorge.no::1c245384-ced1-4b70-91eb-3fe4c3b75bf1" providerId="AD" clId="Web-{5B2CE0B2-4809-65F8-D785-DAC92D8D4AD3}" dt="2023-02-23T10:02:26.977" v="128"/>
        <pc:sldMkLst>
          <pc:docMk/>
          <pc:sldMk cId="0" sldId="261"/>
        </pc:sldMkLst>
      </pc:sldChg>
      <pc:sldChg chg="del">
        <pc:chgData name="Benedikte Abrahamsen" userId="S::benedikte.abrahamsen@offshorenorge.no::1c245384-ced1-4b70-91eb-3fe4c3b75bf1" providerId="AD" clId="Web-{5B2CE0B2-4809-65F8-D785-DAC92D8D4AD3}" dt="2023-02-23T10:05:51.214" v="256"/>
        <pc:sldMkLst>
          <pc:docMk/>
          <pc:sldMk cId="0" sldId="262"/>
        </pc:sldMkLst>
      </pc:sldChg>
      <pc:sldChg chg="modSp del">
        <pc:chgData name="Benedikte Abrahamsen" userId="S::benedikte.abrahamsen@offshorenorge.no::1c245384-ced1-4b70-91eb-3fe4c3b75bf1" providerId="AD" clId="Web-{5B2CE0B2-4809-65F8-D785-DAC92D8D4AD3}" dt="2023-02-23T10:08:22.303" v="295"/>
        <pc:sldMkLst>
          <pc:docMk/>
          <pc:sldMk cId="0" sldId="263"/>
        </pc:sldMkLst>
        <pc:spChg chg="mod">
          <ac:chgData name="Benedikte Abrahamsen" userId="S::benedikte.abrahamsen@offshorenorge.no::1c245384-ced1-4b70-91eb-3fe4c3b75bf1" providerId="AD" clId="Web-{5B2CE0B2-4809-65F8-D785-DAC92D8D4AD3}" dt="2023-02-23T10:06:11.558" v="263" actId="20577"/>
          <ac:spMkLst>
            <pc:docMk/>
            <pc:sldMk cId="0" sldId="263"/>
            <ac:spMk id="3" creationId="{00000000-0000-0000-0000-000000000000}"/>
          </ac:spMkLst>
        </pc:spChg>
      </pc:sldChg>
      <pc:sldChg chg="del">
        <pc:chgData name="Benedikte Abrahamsen" userId="S::benedikte.abrahamsen@offshorenorge.no::1c245384-ced1-4b70-91eb-3fe4c3b75bf1" providerId="AD" clId="Web-{5B2CE0B2-4809-65F8-D785-DAC92D8D4AD3}" dt="2023-02-23T10:12:12.588" v="351"/>
        <pc:sldMkLst>
          <pc:docMk/>
          <pc:sldMk cId="0" sldId="264"/>
        </pc:sldMkLst>
      </pc:sldChg>
      <pc:sldChg chg="add del">
        <pc:chgData name="Benedikte Abrahamsen" userId="S::benedikte.abrahamsen@offshorenorge.no::1c245384-ced1-4b70-91eb-3fe4c3b75bf1" providerId="AD" clId="Web-{5B2CE0B2-4809-65F8-D785-DAC92D8D4AD3}" dt="2023-02-23T10:15:09.372" v="384"/>
        <pc:sldMkLst>
          <pc:docMk/>
          <pc:sldMk cId="0" sldId="265"/>
        </pc:sldMkLst>
      </pc:sldChg>
      <pc:sldChg chg="modSp ord">
        <pc:chgData name="Benedikte Abrahamsen" userId="S::benedikte.abrahamsen@offshorenorge.no::1c245384-ced1-4b70-91eb-3fe4c3b75bf1" providerId="AD" clId="Web-{5B2CE0B2-4809-65F8-D785-DAC92D8D4AD3}" dt="2023-02-23T10:02:22.289" v="127" actId="20577"/>
        <pc:sldMkLst>
          <pc:docMk/>
          <pc:sldMk cId="1204898763" sldId="280"/>
        </pc:sldMkLst>
        <pc:spChg chg="mod">
          <ac:chgData name="Benedikte Abrahamsen" userId="S::benedikte.abrahamsen@offshorenorge.no::1c245384-ced1-4b70-91eb-3fe4c3b75bf1" providerId="AD" clId="Web-{5B2CE0B2-4809-65F8-D785-DAC92D8D4AD3}" dt="2023-02-23T10:02:22.289" v="127" actId="20577"/>
          <ac:spMkLst>
            <pc:docMk/>
            <pc:sldMk cId="1204898763" sldId="280"/>
            <ac:spMk id="3" creationId="{43A7B18F-10B9-F354-738B-C45D6DEAAD39}"/>
          </ac:spMkLst>
        </pc:spChg>
      </pc:sldChg>
      <pc:sldChg chg="modSp modNotes">
        <pc:chgData name="Benedikte Abrahamsen" userId="S::benedikte.abrahamsen@offshorenorge.no::1c245384-ced1-4b70-91eb-3fe4c3b75bf1" providerId="AD" clId="Web-{5B2CE0B2-4809-65F8-D785-DAC92D8D4AD3}" dt="2023-02-23T10:05:42.245" v="255"/>
        <pc:sldMkLst>
          <pc:docMk/>
          <pc:sldMk cId="3305734940" sldId="281"/>
        </pc:sldMkLst>
        <pc:spChg chg="mod">
          <ac:chgData name="Benedikte Abrahamsen" userId="S::benedikte.abrahamsen@offshorenorge.no::1c245384-ced1-4b70-91eb-3fe4c3b75bf1" providerId="AD" clId="Web-{5B2CE0B2-4809-65F8-D785-DAC92D8D4AD3}" dt="2023-02-23T10:05:40.901" v="254" actId="20577"/>
          <ac:spMkLst>
            <pc:docMk/>
            <pc:sldMk cId="3305734940" sldId="281"/>
            <ac:spMk id="3" creationId="{43A7B18F-10B9-F354-738B-C45D6DEAAD39}"/>
          </ac:spMkLst>
        </pc:spChg>
      </pc:sldChg>
      <pc:sldChg chg="modSp modNotes">
        <pc:chgData name="Benedikte Abrahamsen" userId="S::benedikte.abrahamsen@offshorenorge.no::1c245384-ced1-4b70-91eb-3fe4c3b75bf1" providerId="AD" clId="Web-{5B2CE0B2-4809-65F8-D785-DAC92D8D4AD3}" dt="2023-02-23T10:20:53.096" v="561" actId="20577"/>
        <pc:sldMkLst>
          <pc:docMk/>
          <pc:sldMk cId="2032633408" sldId="282"/>
        </pc:sldMkLst>
        <pc:spChg chg="mod">
          <ac:chgData name="Benedikte Abrahamsen" userId="S::benedikte.abrahamsen@offshorenorge.no::1c245384-ced1-4b70-91eb-3fe4c3b75bf1" providerId="AD" clId="Web-{5B2CE0B2-4809-65F8-D785-DAC92D8D4AD3}" dt="2023-02-23T10:11:18.321" v="299" actId="20577"/>
          <ac:spMkLst>
            <pc:docMk/>
            <pc:sldMk cId="2032633408" sldId="282"/>
            <ac:spMk id="2" creationId="{A0E9D19A-A3B3-134A-7B11-A158FA02E7A1}"/>
          </ac:spMkLst>
        </pc:spChg>
        <pc:spChg chg="mod">
          <ac:chgData name="Benedikte Abrahamsen" userId="S::benedikte.abrahamsen@offshorenorge.no::1c245384-ced1-4b70-91eb-3fe4c3b75bf1" providerId="AD" clId="Web-{5B2CE0B2-4809-65F8-D785-DAC92D8D4AD3}" dt="2023-02-23T10:20:53.096" v="561" actId="20577"/>
          <ac:spMkLst>
            <pc:docMk/>
            <pc:sldMk cId="2032633408" sldId="282"/>
            <ac:spMk id="3" creationId="{43A7B18F-10B9-F354-738B-C45D6DEAAD39}"/>
          </ac:spMkLst>
        </pc:spChg>
      </pc:sldChg>
      <pc:sldChg chg="modSp modNotes">
        <pc:chgData name="Benedikte Abrahamsen" userId="S::benedikte.abrahamsen@offshorenorge.no::1c245384-ced1-4b70-91eb-3fe4c3b75bf1" providerId="AD" clId="Web-{5B2CE0B2-4809-65F8-D785-DAC92D8D4AD3}" dt="2023-02-23T10:08:11.397" v="294" actId="20577"/>
        <pc:sldMkLst>
          <pc:docMk/>
          <pc:sldMk cId="1290262398" sldId="283"/>
        </pc:sldMkLst>
        <pc:spChg chg="mod">
          <ac:chgData name="Benedikte Abrahamsen" userId="S::benedikte.abrahamsen@offshorenorge.no::1c245384-ced1-4b70-91eb-3fe4c3b75bf1" providerId="AD" clId="Web-{5B2CE0B2-4809-65F8-D785-DAC92D8D4AD3}" dt="2023-02-23T10:08:11.397" v="294" actId="20577"/>
          <ac:spMkLst>
            <pc:docMk/>
            <pc:sldMk cId="1290262398" sldId="283"/>
            <ac:spMk id="3" creationId="{43A7B18F-10B9-F354-738B-C45D6DEAAD39}"/>
          </ac:spMkLst>
        </pc:spChg>
      </pc:sldChg>
      <pc:sldChg chg="addSp delSp modSp modNotes">
        <pc:chgData name="Benedikte Abrahamsen" userId="S::benedikte.abrahamsen@offshorenorge.no::1c245384-ced1-4b70-91eb-3fe4c3b75bf1" providerId="AD" clId="Web-{5B2CE0B2-4809-65F8-D785-DAC92D8D4AD3}" dt="2023-02-23T10:13:45.527" v="377" actId="1076"/>
        <pc:sldMkLst>
          <pc:docMk/>
          <pc:sldMk cId="1095486301" sldId="284"/>
        </pc:sldMkLst>
        <pc:spChg chg="mod">
          <ac:chgData name="Benedikte Abrahamsen" userId="S::benedikte.abrahamsen@offshorenorge.no::1c245384-ced1-4b70-91eb-3fe4c3b75bf1" providerId="AD" clId="Web-{5B2CE0B2-4809-65F8-D785-DAC92D8D4AD3}" dt="2023-02-23T10:12:48.713" v="367" actId="20577"/>
          <ac:spMkLst>
            <pc:docMk/>
            <pc:sldMk cId="1095486301" sldId="284"/>
            <ac:spMk id="2" creationId="{A0E9D19A-A3B3-134A-7B11-A158FA02E7A1}"/>
          </ac:spMkLst>
        </pc:spChg>
        <pc:spChg chg="del mod">
          <ac:chgData name="Benedikte Abrahamsen" userId="S::benedikte.abrahamsen@offshorenorge.no::1c245384-ced1-4b70-91eb-3fe4c3b75bf1" providerId="AD" clId="Web-{5B2CE0B2-4809-65F8-D785-DAC92D8D4AD3}" dt="2023-02-23T10:12:29.666" v="353"/>
          <ac:spMkLst>
            <pc:docMk/>
            <pc:sldMk cId="1095486301" sldId="284"/>
            <ac:spMk id="3" creationId="{43A7B18F-10B9-F354-738B-C45D6DEAAD39}"/>
          </ac:spMkLst>
        </pc:spChg>
        <pc:picChg chg="add mod">
          <ac:chgData name="Benedikte Abrahamsen" userId="S::benedikte.abrahamsen@offshorenorge.no::1c245384-ced1-4b70-91eb-3fe4c3b75bf1" providerId="AD" clId="Web-{5B2CE0B2-4809-65F8-D785-DAC92D8D4AD3}" dt="2023-02-23T10:13:45.527" v="377" actId="1076"/>
          <ac:picMkLst>
            <pc:docMk/>
            <pc:sldMk cId="1095486301" sldId="284"/>
            <ac:picMk id="5" creationId="{48191D80-B41F-9310-4BD5-A9C65DDC6600}"/>
          </ac:picMkLst>
        </pc:picChg>
      </pc:sldChg>
      <pc:sldChg chg="modSp modNotes">
        <pc:chgData name="Benedikte Abrahamsen" userId="S::benedikte.abrahamsen@offshorenorge.no::1c245384-ced1-4b70-91eb-3fe4c3b75bf1" providerId="AD" clId="Web-{5B2CE0B2-4809-65F8-D785-DAC92D8D4AD3}" dt="2023-02-23T10:21:21.971" v="570" actId="20577"/>
        <pc:sldMkLst>
          <pc:docMk/>
          <pc:sldMk cId="1653765366" sldId="285"/>
        </pc:sldMkLst>
        <pc:spChg chg="mod">
          <ac:chgData name="Benedikte Abrahamsen" userId="S::benedikte.abrahamsen@offshorenorge.no::1c245384-ced1-4b70-91eb-3fe4c3b75bf1" providerId="AD" clId="Web-{5B2CE0B2-4809-65F8-D785-DAC92D8D4AD3}" dt="2023-02-23T10:16:05.248" v="402" actId="20577"/>
          <ac:spMkLst>
            <pc:docMk/>
            <pc:sldMk cId="1653765366" sldId="285"/>
            <ac:spMk id="2" creationId="{A0E9D19A-A3B3-134A-7B11-A158FA02E7A1}"/>
          </ac:spMkLst>
        </pc:spChg>
        <pc:spChg chg="mod">
          <ac:chgData name="Benedikte Abrahamsen" userId="S::benedikte.abrahamsen@offshorenorge.no::1c245384-ced1-4b70-91eb-3fe4c3b75bf1" providerId="AD" clId="Web-{5B2CE0B2-4809-65F8-D785-DAC92D8D4AD3}" dt="2023-02-23T10:21:21.971" v="570" actId="20577"/>
          <ac:spMkLst>
            <pc:docMk/>
            <pc:sldMk cId="1653765366" sldId="285"/>
            <ac:spMk id="3" creationId="{43A7B18F-10B9-F354-738B-C45D6DEAAD39}"/>
          </ac:spMkLst>
        </pc:spChg>
      </pc:sldChg>
      <pc:sldChg chg="add ord replId">
        <pc:chgData name="Benedikte Abrahamsen" userId="S::benedikte.abrahamsen@offshorenorge.no::1c245384-ced1-4b70-91eb-3fe4c3b75bf1" providerId="AD" clId="Web-{5B2CE0B2-4809-65F8-D785-DAC92D8D4AD3}" dt="2023-02-23T10:14:59.215" v="382"/>
        <pc:sldMkLst>
          <pc:docMk/>
          <pc:sldMk cId="3298824240" sldId="286"/>
        </pc:sldMkLst>
      </pc:sldChg>
      <pc:sldChg chg="add ord replId">
        <pc:chgData name="Benedikte Abrahamsen" userId="S::benedikte.abrahamsen@offshorenorge.no::1c245384-ced1-4b70-91eb-3fe4c3b75bf1" providerId="AD" clId="Web-{5B2CE0B2-4809-65F8-D785-DAC92D8D4AD3}" dt="2023-02-23T10:15:00.950" v="383"/>
        <pc:sldMkLst>
          <pc:docMk/>
          <pc:sldMk cId="4062828672" sldId="287"/>
        </pc:sldMkLst>
      </pc:sldChg>
      <pc:sldChg chg="add ord replId">
        <pc:chgData name="Benedikte Abrahamsen" userId="S::benedikte.abrahamsen@offshorenorge.no::1c245384-ced1-4b70-91eb-3fe4c3b75bf1" providerId="AD" clId="Web-{5B2CE0B2-4809-65F8-D785-DAC92D8D4AD3}" dt="2023-02-23T10:15:18.481" v="387"/>
        <pc:sldMkLst>
          <pc:docMk/>
          <pc:sldMk cId="3229058777" sldId="288"/>
        </pc:sldMkLst>
      </pc:sldChg>
      <pc:sldChg chg="add ord replId">
        <pc:chgData name="Benedikte Abrahamsen" userId="S::benedikte.abrahamsen@offshorenorge.no::1c245384-ced1-4b70-91eb-3fe4c3b75bf1" providerId="AD" clId="Web-{5B2CE0B2-4809-65F8-D785-DAC92D8D4AD3}" dt="2023-02-23T10:15:20.169" v="388"/>
        <pc:sldMkLst>
          <pc:docMk/>
          <pc:sldMk cId="405685022" sldId="289"/>
        </pc:sldMkLst>
      </pc:sldChg>
      <pc:sldChg chg="add ord replId">
        <pc:chgData name="Benedikte Abrahamsen" userId="S::benedikte.abrahamsen@offshorenorge.no::1c245384-ced1-4b70-91eb-3fe4c3b75bf1" providerId="AD" clId="Web-{5B2CE0B2-4809-65F8-D785-DAC92D8D4AD3}" dt="2023-02-23T10:15:24.309" v="390"/>
        <pc:sldMkLst>
          <pc:docMk/>
          <pc:sldMk cId="265822172" sldId="290"/>
        </pc:sldMkLst>
      </pc:sldChg>
      <pc:sldChg chg="add ord replId">
        <pc:chgData name="Benedikte Abrahamsen" userId="S::benedikte.abrahamsen@offshorenorge.no::1c245384-ced1-4b70-91eb-3fe4c3b75bf1" providerId="AD" clId="Web-{5B2CE0B2-4809-65F8-D785-DAC92D8D4AD3}" dt="2023-02-23T10:15:34.450" v="396"/>
        <pc:sldMkLst>
          <pc:docMk/>
          <pc:sldMk cId="1107966678" sldId="291"/>
        </pc:sldMkLst>
      </pc:sldChg>
      <pc:sldChg chg="add ord replId">
        <pc:chgData name="Benedikte Abrahamsen" userId="S::benedikte.abrahamsen@offshorenorge.no::1c245384-ced1-4b70-91eb-3fe4c3b75bf1" providerId="AD" clId="Web-{5B2CE0B2-4809-65F8-D785-DAC92D8D4AD3}" dt="2023-02-23T10:15:32.669" v="395"/>
        <pc:sldMkLst>
          <pc:docMk/>
          <pc:sldMk cId="1480986646" sldId="292"/>
        </pc:sldMkLst>
      </pc:sldChg>
      <pc:sldChg chg="add ord replId">
        <pc:chgData name="Benedikte Abrahamsen" userId="S::benedikte.abrahamsen@offshorenorge.no::1c245384-ced1-4b70-91eb-3fe4c3b75bf1" providerId="AD" clId="Web-{5B2CE0B2-4809-65F8-D785-DAC92D8D4AD3}" dt="2023-02-23T10:15:31.325" v="394"/>
        <pc:sldMkLst>
          <pc:docMk/>
          <pc:sldMk cId="3499438730" sldId="293"/>
        </pc:sldMkLst>
      </pc:sldChg>
    </pc:docChg>
  </pc:docChgLst>
  <pc:docChgLst>
    <pc:chgData name="Benedikte Abrahamsen" userId="S::benedikte.abrahamsen@offshorenorge.no::1c245384-ced1-4b70-91eb-3fe4c3b75bf1" providerId="AD" clId="Web-{F8CD6B3E-36D7-63B9-8F7A-A418BBD10CEC}"/>
    <pc:docChg chg="delSld modSld">
      <pc:chgData name="Benedikte Abrahamsen" userId="S::benedikte.abrahamsen@offshorenorge.no::1c245384-ced1-4b70-91eb-3fe4c3b75bf1" providerId="AD" clId="Web-{F8CD6B3E-36D7-63B9-8F7A-A418BBD10CEC}" dt="2023-02-23T09:57:50.482" v="258" actId="20577"/>
      <pc:docMkLst>
        <pc:docMk/>
      </pc:docMkLst>
      <pc:sldChg chg="del">
        <pc:chgData name="Benedikte Abrahamsen" userId="S::benedikte.abrahamsen@offshorenorge.no::1c245384-ced1-4b70-91eb-3fe4c3b75bf1" providerId="AD" clId="Web-{F8CD6B3E-36D7-63B9-8F7A-A418BBD10CEC}" dt="2023-02-23T09:52:52.306" v="167"/>
        <pc:sldMkLst>
          <pc:docMk/>
          <pc:sldMk cId="0" sldId="259"/>
        </pc:sldMkLst>
      </pc:sldChg>
      <pc:sldChg chg="modSp">
        <pc:chgData name="Benedikte Abrahamsen" userId="S::benedikte.abrahamsen@offshorenorge.no::1c245384-ced1-4b70-91eb-3fe4c3b75bf1" providerId="AD" clId="Web-{F8CD6B3E-36D7-63B9-8F7A-A418BBD10CEC}" dt="2023-02-23T09:52:50.650" v="166" actId="20577"/>
        <pc:sldMkLst>
          <pc:docMk/>
          <pc:sldMk cId="3828203145" sldId="278"/>
        </pc:sldMkLst>
        <pc:spChg chg="mod">
          <ac:chgData name="Benedikte Abrahamsen" userId="S::benedikte.abrahamsen@offshorenorge.no::1c245384-ced1-4b70-91eb-3fe4c3b75bf1" providerId="AD" clId="Web-{F8CD6B3E-36D7-63B9-8F7A-A418BBD10CEC}" dt="2023-02-23T09:52:50.650" v="166" actId="20577"/>
          <ac:spMkLst>
            <pc:docMk/>
            <pc:sldMk cId="3828203145" sldId="278"/>
            <ac:spMk id="3" creationId="{F8CBE4F9-79F8-07DF-8BC6-5BD034C058D2}"/>
          </ac:spMkLst>
        </pc:spChg>
      </pc:sldChg>
      <pc:sldChg chg="modSp">
        <pc:chgData name="Benedikte Abrahamsen" userId="S::benedikte.abrahamsen@offshorenorge.no::1c245384-ced1-4b70-91eb-3fe4c3b75bf1" providerId="AD" clId="Web-{F8CD6B3E-36D7-63B9-8F7A-A418BBD10CEC}" dt="2023-02-23T09:57:50.482" v="258" actId="20577"/>
        <pc:sldMkLst>
          <pc:docMk/>
          <pc:sldMk cId="1406883563" sldId="279"/>
        </pc:sldMkLst>
        <pc:spChg chg="mod">
          <ac:chgData name="Benedikte Abrahamsen" userId="S::benedikte.abrahamsen@offshorenorge.no::1c245384-ced1-4b70-91eb-3fe4c3b75bf1" providerId="AD" clId="Web-{F8CD6B3E-36D7-63B9-8F7A-A418BBD10CEC}" dt="2023-02-23T09:57:50.482" v="258" actId="20577"/>
          <ac:spMkLst>
            <pc:docMk/>
            <pc:sldMk cId="1406883563" sldId="279"/>
            <ac:spMk id="3" creationId="{F8CBE4F9-79F8-07DF-8BC6-5BD034C058D2}"/>
          </ac:spMkLst>
        </pc:spChg>
      </pc:sldChg>
    </pc:docChg>
  </pc:docChgLst>
  <pc:docChgLst>
    <pc:chgData name="Benedikte Abrahamsen" userId="1c245384-ced1-4b70-91eb-3fe4c3b75bf1" providerId="ADAL" clId="{04927940-C638-4EE1-BCA5-396F78494F77}"/>
    <pc:docChg chg="undo custSel addSld delSld modSld">
      <pc:chgData name="Benedikte Abrahamsen" userId="1c245384-ced1-4b70-91eb-3fe4c3b75bf1" providerId="ADAL" clId="{04927940-C638-4EE1-BCA5-396F78494F77}" dt="2024-12-18T17:12:43.134" v="282" actId="20577"/>
      <pc:docMkLst>
        <pc:docMk/>
      </pc:docMkLst>
      <pc:sldChg chg="modSp mod">
        <pc:chgData name="Benedikte Abrahamsen" userId="1c245384-ced1-4b70-91eb-3fe4c3b75bf1" providerId="ADAL" clId="{04927940-C638-4EE1-BCA5-396F78494F77}" dt="2024-12-18T17:06:34.482" v="29" actId="20577"/>
        <pc:sldMkLst>
          <pc:docMk/>
          <pc:sldMk cId="2352612147" sldId="275"/>
        </pc:sldMkLst>
        <pc:spChg chg="mod">
          <ac:chgData name="Benedikte Abrahamsen" userId="1c245384-ced1-4b70-91eb-3fe4c3b75bf1" providerId="ADAL" clId="{04927940-C638-4EE1-BCA5-396F78494F77}" dt="2024-12-18T17:06:34.482" v="29" actId="20577"/>
          <ac:spMkLst>
            <pc:docMk/>
            <pc:sldMk cId="2352612147" sldId="275"/>
            <ac:spMk id="5" creationId="{5F92F6F7-5C8F-FCB4-871F-FA37ECC787C8}"/>
          </ac:spMkLst>
        </pc:spChg>
      </pc:sldChg>
      <pc:sldChg chg="modSp mod">
        <pc:chgData name="Benedikte Abrahamsen" userId="1c245384-ced1-4b70-91eb-3fe4c3b75bf1" providerId="ADAL" clId="{04927940-C638-4EE1-BCA5-396F78494F77}" dt="2024-12-18T17:11:27.915" v="160" actId="20577"/>
        <pc:sldMkLst>
          <pc:docMk/>
          <pc:sldMk cId="1976200854" sldId="276"/>
        </pc:sldMkLst>
        <pc:spChg chg="mod">
          <ac:chgData name="Benedikte Abrahamsen" userId="1c245384-ced1-4b70-91eb-3fe4c3b75bf1" providerId="ADAL" clId="{04927940-C638-4EE1-BCA5-396F78494F77}" dt="2024-12-18T17:11:27.915" v="160" actId="20577"/>
          <ac:spMkLst>
            <pc:docMk/>
            <pc:sldMk cId="1976200854" sldId="276"/>
            <ac:spMk id="2" creationId="{F5AB6DD5-198E-AF54-1095-EAEA78E9B039}"/>
          </ac:spMkLst>
        </pc:spChg>
      </pc:sldChg>
      <pc:sldChg chg="modSp add mod">
        <pc:chgData name="Benedikte Abrahamsen" userId="1c245384-ced1-4b70-91eb-3fe4c3b75bf1" providerId="ADAL" clId="{04927940-C638-4EE1-BCA5-396F78494F77}" dt="2024-12-18T17:12:10.121" v="221" actId="20577"/>
        <pc:sldMkLst>
          <pc:docMk/>
          <pc:sldMk cId="687285158" sldId="277"/>
        </pc:sldMkLst>
        <pc:spChg chg="mod">
          <ac:chgData name="Benedikte Abrahamsen" userId="1c245384-ced1-4b70-91eb-3fe4c3b75bf1" providerId="ADAL" clId="{04927940-C638-4EE1-BCA5-396F78494F77}" dt="2024-12-18T17:12:10.121" v="221" actId="20577"/>
          <ac:spMkLst>
            <pc:docMk/>
            <pc:sldMk cId="687285158" sldId="277"/>
            <ac:spMk id="2" creationId="{F5AB6DD5-198E-AF54-1095-EAEA78E9B039}"/>
          </ac:spMkLst>
        </pc:spChg>
      </pc:sldChg>
      <pc:sldChg chg="add del">
        <pc:chgData name="Benedikte Abrahamsen" userId="1c245384-ced1-4b70-91eb-3fe4c3b75bf1" providerId="ADAL" clId="{04927940-C638-4EE1-BCA5-396F78494F77}" dt="2024-12-18T17:09:32.118" v="118" actId="47"/>
        <pc:sldMkLst>
          <pc:docMk/>
          <pc:sldMk cId="3380877560" sldId="277"/>
        </pc:sldMkLst>
      </pc:sldChg>
      <pc:sldChg chg="modSp mod">
        <pc:chgData name="Benedikte Abrahamsen" userId="1c245384-ced1-4b70-91eb-3fe4c3b75bf1" providerId="ADAL" clId="{04927940-C638-4EE1-BCA5-396F78494F77}" dt="2024-12-18T17:11:30.994" v="170" actId="20577"/>
        <pc:sldMkLst>
          <pc:docMk/>
          <pc:sldMk cId="3828203145" sldId="278"/>
        </pc:sldMkLst>
        <pc:spChg chg="mod">
          <ac:chgData name="Benedikte Abrahamsen" userId="1c245384-ced1-4b70-91eb-3fe4c3b75bf1" providerId="ADAL" clId="{04927940-C638-4EE1-BCA5-396F78494F77}" dt="2024-12-18T17:11:30.994" v="170" actId="20577"/>
          <ac:spMkLst>
            <pc:docMk/>
            <pc:sldMk cId="3828203145" sldId="278"/>
            <ac:spMk id="2" creationId="{F5AB6DD5-198E-AF54-1095-EAEA78E9B039}"/>
          </ac:spMkLst>
        </pc:spChg>
      </pc:sldChg>
      <pc:sldChg chg="modSp mod">
        <pc:chgData name="Benedikte Abrahamsen" userId="1c245384-ced1-4b70-91eb-3fe4c3b75bf1" providerId="ADAL" clId="{04927940-C638-4EE1-BCA5-396F78494F77}" dt="2024-12-18T17:11:38.557" v="179" actId="20577"/>
        <pc:sldMkLst>
          <pc:docMk/>
          <pc:sldMk cId="1406883563" sldId="279"/>
        </pc:sldMkLst>
        <pc:spChg chg="mod">
          <ac:chgData name="Benedikte Abrahamsen" userId="1c245384-ced1-4b70-91eb-3fe4c3b75bf1" providerId="ADAL" clId="{04927940-C638-4EE1-BCA5-396F78494F77}" dt="2024-12-18T17:11:38.557" v="179" actId="20577"/>
          <ac:spMkLst>
            <pc:docMk/>
            <pc:sldMk cId="1406883563" sldId="279"/>
            <ac:spMk id="2" creationId="{F5AB6DD5-198E-AF54-1095-EAEA78E9B039}"/>
          </ac:spMkLst>
        </pc:spChg>
      </pc:sldChg>
      <pc:sldChg chg="modSp mod">
        <pc:chgData name="Benedikte Abrahamsen" userId="1c245384-ced1-4b70-91eb-3fe4c3b75bf1" providerId="ADAL" clId="{04927940-C638-4EE1-BCA5-396F78494F77}" dt="2024-12-18T17:11:42.090" v="188" actId="20577"/>
        <pc:sldMkLst>
          <pc:docMk/>
          <pc:sldMk cId="1204898763" sldId="280"/>
        </pc:sldMkLst>
        <pc:spChg chg="mod">
          <ac:chgData name="Benedikte Abrahamsen" userId="1c245384-ced1-4b70-91eb-3fe4c3b75bf1" providerId="ADAL" clId="{04927940-C638-4EE1-BCA5-396F78494F77}" dt="2024-12-18T17:11:42.090" v="188" actId="20577"/>
          <ac:spMkLst>
            <pc:docMk/>
            <pc:sldMk cId="1204898763" sldId="280"/>
            <ac:spMk id="2" creationId="{A0E9D19A-A3B3-134A-7B11-A158FA02E7A1}"/>
          </ac:spMkLst>
        </pc:spChg>
      </pc:sldChg>
      <pc:sldChg chg="modSp mod">
        <pc:chgData name="Benedikte Abrahamsen" userId="1c245384-ced1-4b70-91eb-3fe4c3b75bf1" providerId="ADAL" clId="{04927940-C638-4EE1-BCA5-396F78494F77}" dt="2024-12-18T17:11:47.248" v="197" actId="20577"/>
        <pc:sldMkLst>
          <pc:docMk/>
          <pc:sldMk cId="3305734940" sldId="281"/>
        </pc:sldMkLst>
        <pc:spChg chg="mod">
          <ac:chgData name="Benedikte Abrahamsen" userId="1c245384-ced1-4b70-91eb-3fe4c3b75bf1" providerId="ADAL" clId="{04927940-C638-4EE1-BCA5-396F78494F77}" dt="2024-12-18T17:11:47.248" v="197" actId="20577"/>
          <ac:spMkLst>
            <pc:docMk/>
            <pc:sldMk cId="3305734940" sldId="281"/>
            <ac:spMk id="2" creationId="{A0E9D19A-A3B3-134A-7B11-A158FA02E7A1}"/>
          </ac:spMkLst>
        </pc:spChg>
      </pc:sldChg>
      <pc:sldChg chg="modSp mod">
        <pc:chgData name="Benedikte Abrahamsen" userId="1c245384-ced1-4b70-91eb-3fe4c3b75bf1" providerId="ADAL" clId="{04927940-C638-4EE1-BCA5-396F78494F77}" dt="2024-12-18T17:11:54.911" v="206" actId="20577"/>
        <pc:sldMkLst>
          <pc:docMk/>
          <pc:sldMk cId="1290262398" sldId="283"/>
        </pc:sldMkLst>
        <pc:spChg chg="mod">
          <ac:chgData name="Benedikte Abrahamsen" userId="1c245384-ced1-4b70-91eb-3fe4c3b75bf1" providerId="ADAL" clId="{04927940-C638-4EE1-BCA5-396F78494F77}" dt="2024-12-18T17:11:54.911" v="206" actId="20577"/>
          <ac:spMkLst>
            <pc:docMk/>
            <pc:sldMk cId="1290262398" sldId="283"/>
            <ac:spMk id="2" creationId="{A0E9D19A-A3B3-134A-7B11-A158FA02E7A1}"/>
          </ac:spMkLst>
        </pc:spChg>
      </pc:sldChg>
      <pc:sldChg chg="modSp mod">
        <pc:chgData name="Benedikte Abrahamsen" userId="1c245384-ced1-4b70-91eb-3fe4c3b75bf1" providerId="ADAL" clId="{04927940-C638-4EE1-BCA5-396F78494F77}" dt="2024-12-18T17:12:04.233" v="215" actId="20577"/>
        <pc:sldMkLst>
          <pc:docMk/>
          <pc:sldMk cId="265822172" sldId="290"/>
        </pc:sldMkLst>
        <pc:spChg chg="mod">
          <ac:chgData name="Benedikte Abrahamsen" userId="1c245384-ced1-4b70-91eb-3fe4c3b75bf1" providerId="ADAL" clId="{04927940-C638-4EE1-BCA5-396F78494F77}" dt="2024-12-18T17:12:04.233" v="215" actId="20577"/>
          <ac:spMkLst>
            <pc:docMk/>
            <pc:sldMk cId="265822172" sldId="290"/>
            <ac:spMk id="2" creationId="{A0E9D19A-A3B3-134A-7B11-A158FA02E7A1}"/>
          </ac:spMkLst>
        </pc:spChg>
      </pc:sldChg>
      <pc:sldChg chg="addSp delSp modSp add mod setBg">
        <pc:chgData name="Benedikte Abrahamsen" userId="1c245384-ced1-4b70-91eb-3fe4c3b75bf1" providerId="ADAL" clId="{04927940-C638-4EE1-BCA5-396F78494F77}" dt="2024-12-18T17:08:34.007" v="77" actId="14100"/>
        <pc:sldMkLst>
          <pc:docMk/>
          <pc:sldMk cId="138567224" sldId="293"/>
        </pc:sldMkLst>
        <pc:spChg chg="add del mod">
          <ac:chgData name="Benedikte Abrahamsen" userId="1c245384-ced1-4b70-91eb-3fe4c3b75bf1" providerId="ADAL" clId="{04927940-C638-4EE1-BCA5-396F78494F77}" dt="2024-12-18T17:08:34.007" v="77" actId="14100"/>
          <ac:spMkLst>
            <pc:docMk/>
            <pc:sldMk cId="138567224" sldId="293"/>
            <ac:spMk id="4" creationId="{46064BA2-F719-E295-34AA-620D1EF60A81}"/>
          </ac:spMkLst>
        </pc:spChg>
        <pc:spChg chg="del mod">
          <ac:chgData name="Benedikte Abrahamsen" userId="1c245384-ced1-4b70-91eb-3fe4c3b75bf1" providerId="ADAL" clId="{04927940-C638-4EE1-BCA5-396F78494F77}" dt="2024-12-18T17:08:00.019" v="73" actId="478"/>
          <ac:spMkLst>
            <pc:docMk/>
            <pc:sldMk cId="138567224" sldId="293"/>
            <ac:spMk id="5" creationId="{844CFA19-536D-D0D7-F9D3-DA559ACB98F7}"/>
          </ac:spMkLst>
        </pc:spChg>
      </pc:sldChg>
      <pc:sldChg chg="modSp add mod">
        <pc:chgData name="Benedikte Abrahamsen" userId="1c245384-ced1-4b70-91eb-3fe4c3b75bf1" providerId="ADAL" clId="{04927940-C638-4EE1-BCA5-396F78494F77}" dt="2024-12-18T17:08:58.815" v="114" actId="20577"/>
        <pc:sldMkLst>
          <pc:docMk/>
          <pc:sldMk cId="3955441301" sldId="294"/>
        </pc:sldMkLst>
        <pc:spChg chg="mod">
          <ac:chgData name="Benedikte Abrahamsen" userId="1c245384-ced1-4b70-91eb-3fe4c3b75bf1" providerId="ADAL" clId="{04927940-C638-4EE1-BCA5-396F78494F77}" dt="2024-12-18T17:08:58.815" v="114" actId="20577"/>
          <ac:spMkLst>
            <pc:docMk/>
            <pc:sldMk cId="3955441301" sldId="294"/>
            <ac:spMk id="4" creationId="{3E88CF5D-9125-A23E-0045-19EB683177D5}"/>
          </ac:spMkLst>
        </pc:spChg>
      </pc:sldChg>
      <pc:sldChg chg="modSp add del mod">
        <pc:chgData name="Benedikte Abrahamsen" userId="1c245384-ced1-4b70-91eb-3fe4c3b75bf1" providerId="ADAL" clId="{04927940-C638-4EE1-BCA5-396F78494F77}" dt="2024-12-18T17:12:14.287" v="232" actId="20577"/>
        <pc:sldMkLst>
          <pc:docMk/>
          <pc:sldMk cId="3250902034" sldId="295"/>
        </pc:sldMkLst>
        <pc:spChg chg="mod">
          <ac:chgData name="Benedikte Abrahamsen" userId="1c245384-ced1-4b70-91eb-3fe4c3b75bf1" providerId="ADAL" clId="{04927940-C638-4EE1-BCA5-396F78494F77}" dt="2024-12-18T17:12:14.287" v="232" actId="20577"/>
          <ac:spMkLst>
            <pc:docMk/>
            <pc:sldMk cId="3250902034" sldId="295"/>
            <ac:spMk id="2" creationId="{F5AB6DD5-198E-AF54-1095-EAEA78E9B039}"/>
          </ac:spMkLst>
        </pc:spChg>
      </pc:sldChg>
      <pc:sldChg chg="modSp add mod">
        <pc:chgData name="Benedikte Abrahamsen" userId="1c245384-ced1-4b70-91eb-3fe4c3b75bf1" providerId="ADAL" clId="{04927940-C638-4EE1-BCA5-396F78494F77}" dt="2024-12-18T17:12:18.781" v="243" actId="20577"/>
        <pc:sldMkLst>
          <pc:docMk/>
          <pc:sldMk cId="2500274755" sldId="296"/>
        </pc:sldMkLst>
        <pc:spChg chg="mod">
          <ac:chgData name="Benedikte Abrahamsen" userId="1c245384-ced1-4b70-91eb-3fe4c3b75bf1" providerId="ADAL" clId="{04927940-C638-4EE1-BCA5-396F78494F77}" dt="2024-12-18T17:12:18.781" v="243" actId="20577"/>
          <ac:spMkLst>
            <pc:docMk/>
            <pc:sldMk cId="2500274755" sldId="296"/>
            <ac:spMk id="2" creationId="{F5AB6DD5-198E-AF54-1095-EAEA78E9B039}"/>
          </ac:spMkLst>
        </pc:spChg>
      </pc:sldChg>
      <pc:sldChg chg="modSp add mod">
        <pc:chgData name="Benedikte Abrahamsen" userId="1c245384-ced1-4b70-91eb-3fe4c3b75bf1" providerId="ADAL" clId="{04927940-C638-4EE1-BCA5-396F78494F77}" dt="2024-12-18T17:12:23.413" v="254" actId="20577"/>
        <pc:sldMkLst>
          <pc:docMk/>
          <pc:sldMk cId="3722865815" sldId="297"/>
        </pc:sldMkLst>
        <pc:spChg chg="mod">
          <ac:chgData name="Benedikte Abrahamsen" userId="1c245384-ced1-4b70-91eb-3fe4c3b75bf1" providerId="ADAL" clId="{04927940-C638-4EE1-BCA5-396F78494F77}" dt="2024-12-18T17:12:23.413" v="254" actId="20577"/>
          <ac:spMkLst>
            <pc:docMk/>
            <pc:sldMk cId="3722865815" sldId="297"/>
            <ac:spMk id="2" creationId="{A0E9D19A-A3B3-134A-7B11-A158FA02E7A1}"/>
          </ac:spMkLst>
        </pc:spChg>
      </pc:sldChg>
      <pc:sldChg chg="modSp add mod">
        <pc:chgData name="Benedikte Abrahamsen" userId="1c245384-ced1-4b70-91eb-3fe4c3b75bf1" providerId="ADAL" clId="{04927940-C638-4EE1-BCA5-396F78494F77}" dt="2024-12-18T17:12:29.681" v="271" actId="20577"/>
        <pc:sldMkLst>
          <pc:docMk/>
          <pc:sldMk cId="3347286903" sldId="298"/>
        </pc:sldMkLst>
        <pc:spChg chg="mod">
          <ac:chgData name="Benedikte Abrahamsen" userId="1c245384-ced1-4b70-91eb-3fe4c3b75bf1" providerId="ADAL" clId="{04927940-C638-4EE1-BCA5-396F78494F77}" dt="2024-12-18T17:12:29.681" v="271" actId="20577"/>
          <ac:spMkLst>
            <pc:docMk/>
            <pc:sldMk cId="3347286903" sldId="298"/>
            <ac:spMk id="2" creationId="{A0E9D19A-A3B3-134A-7B11-A158FA02E7A1}"/>
          </ac:spMkLst>
        </pc:spChg>
      </pc:sldChg>
      <pc:sldChg chg="add">
        <pc:chgData name="Benedikte Abrahamsen" userId="1c245384-ced1-4b70-91eb-3fe4c3b75bf1" providerId="ADAL" clId="{04927940-C638-4EE1-BCA5-396F78494F77}" dt="2024-12-18T17:09:59.674" v="119"/>
        <pc:sldMkLst>
          <pc:docMk/>
          <pc:sldMk cId="1081622396" sldId="299"/>
        </pc:sldMkLst>
      </pc:sldChg>
      <pc:sldChg chg="add">
        <pc:chgData name="Benedikte Abrahamsen" userId="1c245384-ced1-4b70-91eb-3fe4c3b75bf1" providerId="ADAL" clId="{04927940-C638-4EE1-BCA5-396F78494F77}" dt="2024-12-18T17:11:01.176" v="120"/>
        <pc:sldMkLst>
          <pc:docMk/>
          <pc:sldMk cId="3937969595" sldId="300"/>
        </pc:sldMkLst>
      </pc:sldChg>
      <pc:sldChg chg="add">
        <pc:chgData name="Benedikte Abrahamsen" userId="1c245384-ced1-4b70-91eb-3fe4c3b75bf1" providerId="ADAL" clId="{04927940-C638-4EE1-BCA5-396F78494F77}" dt="2024-12-18T17:11:01.176" v="120"/>
        <pc:sldMkLst>
          <pc:docMk/>
          <pc:sldMk cId="360147448" sldId="301"/>
        </pc:sldMkLst>
      </pc:sldChg>
      <pc:sldChg chg="add">
        <pc:chgData name="Benedikte Abrahamsen" userId="1c245384-ced1-4b70-91eb-3fe4c3b75bf1" providerId="ADAL" clId="{04927940-C638-4EE1-BCA5-396F78494F77}" dt="2024-12-18T17:11:01.176" v="120"/>
        <pc:sldMkLst>
          <pc:docMk/>
          <pc:sldMk cId="4179301082" sldId="302"/>
        </pc:sldMkLst>
      </pc:sldChg>
      <pc:sldChg chg="add">
        <pc:chgData name="Benedikte Abrahamsen" userId="1c245384-ced1-4b70-91eb-3fe4c3b75bf1" providerId="ADAL" clId="{04927940-C638-4EE1-BCA5-396F78494F77}" dt="2024-12-18T17:11:01.176" v="120"/>
        <pc:sldMkLst>
          <pc:docMk/>
          <pc:sldMk cId="2087787283" sldId="303"/>
        </pc:sldMkLst>
      </pc:sldChg>
      <pc:sldChg chg="add">
        <pc:chgData name="Benedikte Abrahamsen" userId="1c245384-ced1-4b70-91eb-3fe4c3b75bf1" providerId="ADAL" clId="{04927940-C638-4EE1-BCA5-396F78494F77}" dt="2024-12-18T17:11:01.176" v="120"/>
        <pc:sldMkLst>
          <pc:docMk/>
          <pc:sldMk cId="3915845339" sldId="304"/>
        </pc:sldMkLst>
      </pc:sldChg>
      <pc:sldChg chg="add">
        <pc:chgData name="Benedikte Abrahamsen" userId="1c245384-ced1-4b70-91eb-3fe4c3b75bf1" providerId="ADAL" clId="{04927940-C638-4EE1-BCA5-396F78494F77}" dt="2024-12-18T17:11:01.176" v="120"/>
        <pc:sldMkLst>
          <pc:docMk/>
          <pc:sldMk cId="2910308828" sldId="305"/>
        </pc:sldMkLst>
      </pc:sldChg>
      <pc:sldChg chg="add">
        <pc:chgData name="Benedikte Abrahamsen" userId="1c245384-ced1-4b70-91eb-3fe4c3b75bf1" providerId="ADAL" clId="{04927940-C638-4EE1-BCA5-396F78494F77}" dt="2024-12-18T17:11:01.176" v="120"/>
        <pc:sldMkLst>
          <pc:docMk/>
          <pc:sldMk cId="2727008927" sldId="306"/>
        </pc:sldMkLst>
      </pc:sldChg>
      <pc:sldChg chg="add">
        <pc:chgData name="Benedikte Abrahamsen" userId="1c245384-ced1-4b70-91eb-3fe4c3b75bf1" providerId="ADAL" clId="{04927940-C638-4EE1-BCA5-396F78494F77}" dt="2024-12-18T17:11:01.176" v="120"/>
        <pc:sldMkLst>
          <pc:docMk/>
          <pc:sldMk cId="4117869511" sldId="307"/>
        </pc:sldMkLst>
      </pc:sldChg>
      <pc:sldChg chg="add">
        <pc:chgData name="Benedikte Abrahamsen" userId="1c245384-ced1-4b70-91eb-3fe4c3b75bf1" providerId="ADAL" clId="{04927940-C638-4EE1-BCA5-396F78494F77}" dt="2024-12-18T17:11:01.176" v="120"/>
        <pc:sldMkLst>
          <pc:docMk/>
          <pc:sldMk cId="3426830486" sldId="308"/>
        </pc:sldMkLst>
      </pc:sldChg>
      <pc:sldChg chg="add">
        <pc:chgData name="Benedikte Abrahamsen" userId="1c245384-ced1-4b70-91eb-3fe4c3b75bf1" providerId="ADAL" clId="{04927940-C638-4EE1-BCA5-396F78494F77}" dt="2024-12-18T17:11:01.176" v="120"/>
        <pc:sldMkLst>
          <pc:docMk/>
          <pc:sldMk cId="2801264139" sldId="309"/>
        </pc:sldMkLst>
      </pc:sldChg>
      <pc:sldChg chg="add">
        <pc:chgData name="Benedikte Abrahamsen" userId="1c245384-ced1-4b70-91eb-3fe4c3b75bf1" providerId="ADAL" clId="{04927940-C638-4EE1-BCA5-396F78494F77}" dt="2024-12-18T17:11:01.176" v="120"/>
        <pc:sldMkLst>
          <pc:docMk/>
          <pc:sldMk cId="2537113142" sldId="310"/>
        </pc:sldMkLst>
      </pc:sldChg>
      <pc:sldChg chg="add">
        <pc:chgData name="Benedikte Abrahamsen" userId="1c245384-ced1-4b70-91eb-3fe4c3b75bf1" providerId="ADAL" clId="{04927940-C638-4EE1-BCA5-396F78494F77}" dt="2024-12-18T17:11:01.176" v="120"/>
        <pc:sldMkLst>
          <pc:docMk/>
          <pc:sldMk cId="832683850" sldId="311"/>
        </pc:sldMkLst>
      </pc:sldChg>
      <pc:sldChg chg="modSp add mod">
        <pc:chgData name="Benedikte Abrahamsen" userId="1c245384-ced1-4b70-91eb-3fe4c3b75bf1" providerId="ADAL" clId="{04927940-C638-4EE1-BCA5-396F78494F77}" dt="2024-12-18T17:12:43.134" v="282" actId="20577"/>
        <pc:sldMkLst>
          <pc:docMk/>
          <pc:sldMk cId="3535051182" sldId="312"/>
        </pc:sldMkLst>
        <pc:spChg chg="mod">
          <ac:chgData name="Benedikte Abrahamsen" userId="1c245384-ced1-4b70-91eb-3fe4c3b75bf1" providerId="ADAL" clId="{04927940-C638-4EE1-BCA5-396F78494F77}" dt="2024-12-18T17:12:43.134" v="282" actId="20577"/>
          <ac:spMkLst>
            <pc:docMk/>
            <pc:sldMk cId="3535051182" sldId="312"/>
            <ac:spMk id="2" creationId="{A0E9D19A-A3B3-134A-7B11-A158FA02E7A1}"/>
          </ac:spMkLst>
        </pc:spChg>
      </pc:sldChg>
    </pc:docChg>
  </pc:docChgLst>
  <pc:docChgLst>
    <pc:chgData name="Benedikte Abrahamsen" userId="S::benedikte.abrahamsen@offshorenorge.no::1c245384-ced1-4b70-91eb-3fe4c3b75bf1" providerId="AD" clId="Web-{8A75A78B-CF7C-7361-93E3-100D02A6B3D2}"/>
    <pc:docChg chg="modSld">
      <pc:chgData name="Benedikte Abrahamsen" userId="S::benedikte.abrahamsen@offshorenorge.no::1c245384-ced1-4b70-91eb-3fe4c3b75bf1" providerId="AD" clId="Web-{8A75A78B-CF7C-7361-93E3-100D02A6B3D2}" dt="2024-11-26T14:58:57.115" v="48" actId="20577"/>
      <pc:docMkLst>
        <pc:docMk/>
      </pc:docMkLst>
      <pc:sldChg chg="modSp">
        <pc:chgData name="Benedikte Abrahamsen" userId="S::benedikte.abrahamsen@offshorenorge.no::1c245384-ced1-4b70-91eb-3fe4c3b75bf1" providerId="AD" clId="Web-{8A75A78B-CF7C-7361-93E3-100D02A6B3D2}" dt="2024-11-26T14:57:17.332" v="8" actId="20577"/>
        <pc:sldMkLst>
          <pc:docMk/>
          <pc:sldMk cId="1976200854" sldId="276"/>
        </pc:sldMkLst>
        <pc:spChg chg="mod">
          <ac:chgData name="Benedikte Abrahamsen" userId="S::benedikte.abrahamsen@offshorenorge.no::1c245384-ced1-4b70-91eb-3fe4c3b75bf1" providerId="AD" clId="Web-{8A75A78B-CF7C-7361-93E3-100D02A6B3D2}" dt="2024-11-26T14:57:17.332" v="8" actId="20577"/>
          <ac:spMkLst>
            <pc:docMk/>
            <pc:sldMk cId="1976200854" sldId="276"/>
            <ac:spMk id="3" creationId="{F8CBE4F9-79F8-07DF-8BC6-5BD034C058D2}"/>
          </ac:spMkLst>
        </pc:spChg>
      </pc:sldChg>
      <pc:sldChg chg="modSp">
        <pc:chgData name="Benedikte Abrahamsen" userId="S::benedikte.abrahamsen@offshorenorge.no::1c245384-ced1-4b70-91eb-3fe4c3b75bf1" providerId="AD" clId="Web-{8A75A78B-CF7C-7361-93E3-100D02A6B3D2}" dt="2024-11-26T14:57:39.114" v="32" actId="20577"/>
        <pc:sldMkLst>
          <pc:docMk/>
          <pc:sldMk cId="3828203145" sldId="278"/>
        </pc:sldMkLst>
        <pc:spChg chg="mod">
          <ac:chgData name="Benedikte Abrahamsen" userId="S::benedikte.abrahamsen@offshorenorge.no::1c245384-ced1-4b70-91eb-3fe4c3b75bf1" providerId="AD" clId="Web-{8A75A78B-CF7C-7361-93E3-100D02A6B3D2}" dt="2024-11-26T14:57:39.114" v="32" actId="20577"/>
          <ac:spMkLst>
            <pc:docMk/>
            <pc:sldMk cId="3828203145" sldId="278"/>
            <ac:spMk id="3" creationId="{F8CBE4F9-79F8-07DF-8BC6-5BD034C058D2}"/>
          </ac:spMkLst>
        </pc:spChg>
      </pc:sldChg>
      <pc:sldChg chg="modSp">
        <pc:chgData name="Benedikte Abrahamsen" userId="S::benedikte.abrahamsen@offshorenorge.no::1c245384-ced1-4b70-91eb-3fe4c3b75bf1" providerId="AD" clId="Web-{8A75A78B-CF7C-7361-93E3-100D02A6B3D2}" dt="2024-11-26T14:58:57.115" v="48" actId="20577"/>
        <pc:sldMkLst>
          <pc:docMk/>
          <pc:sldMk cId="1204898763" sldId="280"/>
        </pc:sldMkLst>
        <pc:spChg chg="mod">
          <ac:chgData name="Benedikte Abrahamsen" userId="S::benedikte.abrahamsen@offshorenorge.no::1c245384-ced1-4b70-91eb-3fe4c3b75bf1" providerId="AD" clId="Web-{8A75A78B-CF7C-7361-93E3-100D02A6B3D2}" dt="2024-11-26T14:58:57.115" v="48" actId="20577"/>
          <ac:spMkLst>
            <pc:docMk/>
            <pc:sldMk cId="1204898763" sldId="280"/>
            <ac:spMk id="3" creationId="{43A7B18F-10B9-F354-738B-C45D6DEAAD39}"/>
          </ac:spMkLst>
        </pc:spChg>
      </pc:sldChg>
      <pc:sldChg chg="modSp">
        <pc:chgData name="Benedikte Abrahamsen" userId="S::benedikte.abrahamsen@offshorenorge.no::1c245384-ced1-4b70-91eb-3fe4c3b75bf1" providerId="AD" clId="Web-{8A75A78B-CF7C-7361-93E3-100D02A6B3D2}" dt="2024-11-26T14:58:52.693" v="44" actId="20577"/>
        <pc:sldMkLst>
          <pc:docMk/>
          <pc:sldMk cId="405685022" sldId="289"/>
        </pc:sldMkLst>
        <pc:spChg chg="mod">
          <ac:chgData name="Benedikte Abrahamsen" userId="S::benedikte.abrahamsen@offshorenorge.no::1c245384-ced1-4b70-91eb-3fe4c3b75bf1" providerId="AD" clId="Web-{8A75A78B-CF7C-7361-93E3-100D02A6B3D2}" dt="2024-11-26T14:58:52.693" v="44" actId="20577"/>
          <ac:spMkLst>
            <pc:docMk/>
            <pc:sldMk cId="405685022" sldId="289"/>
            <ac:spMk id="3" creationId="{43A7B18F-10B9-F354-738B-C45D6DEAAD39}"/>
          </ac:spMkLst>
        </pc:spChg>
      </pc:sldChg>
    </pc:docChg>
  </pc:docChgLst>
  <pc:docChgLst>
    <pc:chgData name="Benedikte Abrahamsen" userId="S::benedikte.abrahamsen@offshorenorge.no::1c245384-ced1-4b70-91eb-3fe4c3b75bf1" providerId="AD" clId="Web-{1AEE5549-D678-8D2B-1D9D-4E0261588FFB}"/>
    <pc:docChg chg="addSld delSld modSld sldOrd addMainMaster modMainMaster">
      <pc:chgData name="Benedikte Abrahamsen" userId="S::benedikte.abrahamsen@offshorenorge.no::1c245384-ced1-4b70-91eb-3fe4c3b75bf1" providerId="AD" clId="Web-{1AEE5549-D678-8D2B-1D9D-4E0261588FFB}" dt="2023-02-23T09:50:21.479" v="102" actId="1076"/>
      <pc:docMkLst>
        <pc:docMk/>
      </pc:docMkLst>
      <pc:sldChg chg="del">
        <pc:chgData name="Benedikte Abrahamsen" userId="S::benedikte.abrahamsen@offshorenorge.no::1c245384-ced1-4b70-91eb-3fe4c3b75bf1" providerId="AD" clId="Web-{1AEE5549-D678-8D2B-1D9D-4E0261588FFB}" dt="2023-02-23T09:44:47.085" v="19"/>
        <pc:sldMkLst>
          <pc:docMk/>
          <pc:sldMk cId="0" sldId="256"/>
        </pc:sldMkLst>
      </pc:sldChg>
      <pc:sldChg chg="del">
        <pc:chgData name="Benedikte Abrahamsen" userId="S::benedikte.abrahamsen@offshorenorge.no::1c245384-ced1-4b70-91eb-3fe4c3b75bf1" providerId="AD" clId="Web-{1AEE5549-D678-8D2B-1D9D-4E0261588FFB}" dt="2023-02-23T09:47:03.837" v="52"/>
        <pc:sldMkLst>
          <pc:docMk/>
          <pc:sldMk cId="0" sldId="257"/>
        </pc:sldMkLst>
      </pc:sldChg>
      <pc:sldChg chg="del">
        <pc:chgData name="Benedikte Abrahamsen" userId="S::benedikte.abrahamsen@offshorenorge.no::1c245384-ced1-4b70-91eb-3fe4c3b75bf1" providerId="AD" clId="Web-{1AEE5549-D678-8D2B-1D9D-4E0261588FFB}" dt="2023-02-23T09:50:14.073" v="101"/>
        <pc:sldMkLst>
          <pc:docMk/>
          <pc:sldMk cId="0" sldId="258"/>
        </pc:sldMkLst>
      </pc:sldChg>
      <pc:sldChg chg="modSp">
        <pc:chgData name="Benedikte Abrahamsen" userId="S::benedikte.abrahamsen@offshorenorge.no::1c245384-ced1-4b70-91eb-3fe4c3b75bf1" providerId="AD" clId="Web-{1AEE5549-D678-8D2B-1D9D-4E0261588FFB}" dt="2023-02-23T09:50:21.479" v="102" actId="1076"/>
        <pc:sldMkLst>
          <pc:docMk/>
          <pc:sldMk cId="0" sldId="259"/>
        </pc:sldMkLst>
        <pc:spChg chg="mod">
          <ac:chgData name="Benedikte Abrahamsen" userId="S::benedikte.abrahamsen@offshorenorge.no::1c245384-ced1-4b70-91eb-3fe4c3b75bf1" providerId="AD" clId="Web-{1AEE5549-D678-8D2B-1D9D-4E0261588FFB}" dt="2023-02-23T09:50:21.479" v="102" actId="1076"/>
          <ac:spMkLst>
            <pc:docMk/>
            <pc:sldMk cId="0" sldId="259"/>
            <ac:spMk id="3" creationId="{00000000-0000-0000-0000-000000000000}"/>
          </ac:spMkLst>
        </pc:spChg>
      </pc:sldChg>
      <pc:sldChg chg="modSp add ord">
        <pc:chgData name="Benedikte Abrahamsen" userId="S::benedikte.abrahamsen@offshorenorge.no::1c245384-ced1-4b70-91eb-3fe4c3b75bf1" providerId="AD" clId="Web-{1AEE5549-D678-8D2B-1D9D-4E0261588FFB}" dt="2023-02-23T09:43:33.413" v="11" actId="20577"/>
        <pc:sldMkLst>
          <pc:docMk/>
          <pc:sldMk cId="2352612147" sldId="275"/>
        </pc:sldMkLst>
        <pc:spChg chg="mod">
          <ac:chgData name="Benedikte Abrahamsen" userId="S::benedikte.abrahamsen@offshorenorge.no::1c245384-ced1-4b70-91eb-3fe4c3b75bf1" providerId="AD" clId="Web-{1AEE5549-D678-8D2B-1D9D-4E0261588FFB}" dt="2023-02-23T09:43:26.131" v="9" actId="20577"/>
          <ac:spMkLst>
            <pc:docMk/>
            <pc:sldMk cId="2352612147" sldId="275"/>
            <ac:spMk id="4" creationId="{B948344C-A952-1F7A-C53B-A6464CE45957}"/>
          </ac:spMkLst>
        </pc:spChg>
        <pc:spChg chg="mod">
          <ac:chgData name="Benedikte Abrahamsen" userId="S::benedikte.abrahamsen@offshorenorge.no::1c245384-ced1-4b70-91eb-3fe4c3b75bf1" providerId="AD" clId="Web-{1AEE5549-D678-8D2B-1D9D-4E0261588FFB}" dt="2023-02-23T09:43:33.413" v="11" actId="20577"/>
          <ac:spMkLst>
            <pc:docMk/>
            <pc:sldMk cId="2352612147" sldId="275"/>
            <ac:spMk id="5" creationId="{5F92F6F7-5C8F-FCB4-871F-FA37ECC787C8}"/>
          </ac:spMkLst>
        </pc:spChg>
      </pc:sldChg>
      <pc:sldChg chg="addSp delSp modSp add mod modClrScheme chgLayout">
        <pc:chgData name="Benedikte Abrahamsen" userId="S::benedikte.abrahamsen@offshorenorge.no::1c245384-ced1-4b70-91eb-3fe4c3b75bf1" providerId="AD" clId="Web-{1AEE5549-D678-8D2B-1D9D-4E0261588FFB}" dt="2023-02-23T09:49:48.385" v="95" actId="20577"/>
        <pc:sldMkLst>
          <pc:docMk/>
          <pc:sldMk cId="1976200854" sldId="276"/>
        </pc:sldMkLst>
        <pc:spChg chg="mod ord">
          <ac:chgData name="Benedikte Abrahamsen" userId="S::benedikte.abrahamsen@offshorenorge.no::1c245384-ced1-4b70-91eb-3fe4c3b75bf1" providerId="AD" clId="Web-{1AEE5549-D678-8D2B-1D9D-4E0261588FFB}" dt="2023-02-23T09:44:24.304" v="16"/>
          <ac:spMkLst>
            <pc:docMk/>
            <pc:sldMk cId="1976200854" sldId="276"/>
            <ac:spMk id="2" creationId="{F5AB6DD5-198E-AF54-1095-EAEA78E9B039}"/>
          </ac:spMkLst>
        </pc:spChg>
        <pc:spChg chg="mod ord">
          <ac:chgData name="Benedikte Abrahamsen" userId="S::benedikte.abrahamsen@offshorenorge.no::1c245384-ced1-4b70-91eb-3fe4c3b75bf1" providerId="AD" clId="Web-{1AEE5549-D678-8D2B-1D9D-4E0261588FFB}" dt="2023-02-23T09:49:48.385" v="95" actId="20577"/>
          <ac:spMkLst>
            <pc:docMk/>
            <pc:sldMk cId="1976200854" sldId="276"/>
            <ac:spMk id="3" creationId="{F8CBE4F9-79F8-07DF-8BC6-5BD034C058D2}"/>
          </ac:spMkLst>
        </pc:spChg>
        <pc:spChg chg="del">
          <ac:chgData name="Benedikte Abrahamsen" userId="S::benedikte.abrahamsen@offshorenorge.no::1c245384-ced1-4b70-91eb-3fe4c3b75bf1" providerId="AD" clId="Web-{1AEE5549-D678-8D2B-1D9D-4E0261588FFB}" dt="2023-02-23T09:44:19.882" v="15"/>
          <ac:spMkLst>
            <pc:docMk/>
            <pc:sldMk cId="1976200854" sldId="276"/>
            <ac:spMk id="4" creationId="{B2E19FCA-A527-48C0-9067-726E50E4A665}"/>
          </ac:spMkLst>
        </pc:spChg>
        <pc:spChg chg="add del mod">
          <ac:chgData name="Benedikte Abrahamsen" userId="S::benedikte.abrahamsen@offshorenorge.no::1c245384-ced1-4b70-91eb-3fe4c3b75bf1" providerId="AD" clId="Web-{1AEE5549-D678-8D2B-1D9D-4E0261588FFB}" dt="2023-02-23T09:44:24.304" v="16"/>
          <ac:spMkLst>
            <pc:docMk/>
            <pc:sldMk cId="1976200854" sldId="276"/>
            <ac:spMk id="6" creationId="{093ADB51-64BC-F66B-EBF8-C48BBE44FFE6}"/>
          </ac:spMkLst>
        </pc:spChg>
      </pc:sldChg>
      <pc:sldChg chg="modSp add ord replId">
        <pc:chgData name="Benedikte Abrahamsen" userId="S::benedikte.abrahamsen@offshorenorge.no::1c245384-ced1-4b70-91eb-3fe4c3b75bf1" providerId="AD" clId="Web-{1AEE5549-D678-8D2B-1D9D-4E0261588FFB}" dt="2023-02-23T09:50:11.354" v="100" actId="20577"/>
        <pc:sldMkLst>
          <pc:docMk/>
          <pc:sldMk cId="440157840" sldId="277"/>
        </pc:sldMkLst>
        <pc:spChg chg="mod">
          <ac:chgData name="Benedikte Abrahamsen" userId="S::benedikte.abrahamsen@offshorenorge.no::1c245384-ced1-4b70-91eb-3fe4c3b75bf1" providerId="AD" clId="Web-{1AEE5549-D678-8D2B-1D9D-4E0261588FFB}" dt="2023-02-23T09:50:11.354" v="100" actId="20577"/>
          <ac:spMkLst>
            <pc:docMk/>
            <pc:sldMk cId="440157840" sldId="277"/>
            <ac:spMk id="3" creationId="{F8CBE4F9-79F8-07DF-8BC6-5BD034C058D2}"/>
          </ac:spMkLst>
        </pc:spChg>
      </pc:sldChg>
      <pc:sldChg chg="add ord replId">
        <pc:chgData name="Benedikte Abrahamsen" userId="S::benedikte.abrahamsen@offshorenorge.no::1c245384-ced1-4b70-91eb-3fe4c3b75bf1" providerId="AD" clId="Web-{1AEE5549-D678-8D2B-1D9D-4E0261588FFB}" dt="2023-02-23T09:47:13.040" v="55"/>
        <pc:sldMkLst>
          <pc:docMk/>
          <pc:sldMk cId="3828203145" sldId="278"/>
        </pc:sldMkLst>
      </pc:sldChg>
      <pc:sldChg chg="add ord replId">
        <pc:chgData name="Benedikte Abrahamsen" userId="S::benedikte.abrahamsen@offshorenorge.no::1c245384-ced1-4b70-91eb-3fe4c3b75bf1" providerId="AD" clId="Web-{1AEE5549-D678-8D2B-1D9D-4E0261588FFB}" dt="2023-02-23T09:47:16.884" v="57"/>
        <pc:sldMkLst>
          <pc:docMk/>
          <pc:sldMk cId="1406883563" sldId="279"/>
        </pc:sldMkLst>
      </pc:sldChg>
      <pc:sldChg chg="modSp new ord">
        <pc:chgData name="Benedikte Abrahamsen" userId="S::benedikte.abrahamsen@offshorenorge.no::1c245384-ced1-4b70-91eb-3fe4c3b75bf1" providerId="AD" clId="Web-{1AEE5549-D678-8D2B-1D9D-4E0261588FFB}" dt="2023-02-23T09:47:48.306" v="67" actId="20577"/>
        <pc:sldMkLst>
          <pc:docMk/>
          <pc:sldMk cId="1204898763" sldId="280"/>
        </pc:sldMkLst>
        <pc:spChg chg="mod">
          <ac:chgData name="Benedikte Abrahamsen" userId="S::benedikte.abrahamsen@offshorenorge.no::1c245384-ced1-4b70-91eb-3fe4c3b75bf1" providerId="AD" clId="Web-{1AEE5549-D678-8D2B-1D9D-4E0261588FFB}" dt="2023-02-23T09:47:48.306" v="67" actId="20577"/>
          <ac:spMkLst>
            <pc:docMk/>
            <pc:sldMk cId="1204898763" sldId="280"/>
            <ac:spMk id="2" creationId="{A0E9D19A-A3B3-134A-7B11-A158FA02E7A1}"/>
          </ac:spMkLst>
        </pc:spChg>
      </pc:sldChg>
      <pc:sldChg chg="modSp add ord replId">
        <pc:chgData name="Benedikte Abrahamsen" userId="S::benedikte.abrahamsen@offshorenorge.no::1c245384-ced1-4b70-91eb-3fe4c3b75bf1" providerId="AD" clId="Web-{1AEE5549-D678-8D2B-1D9D-4E0261588FFB}" dt="2023-02-23T09:47:52.462" v="69" actId="20577"/>
        <pc:sldMkLst>
          <pc:docMk/>
          <pc:sldMk cId="3305734940" sldId="281"/>
        </pc:sldMkLst>
        <pc:spChg chg="mod">
          <ac:chgData name="Benedikte Abrahamsen" userId="S::benedikte.abrahamsen@offshorenorge.no::1c245384-ced1-4b70-91eb-3fe4c3b75bf1" providerId="AD" clId="Web-{1AEE5549-D678-8D2B-1D9D-4E0261588FFB}" dt="2023-02-23T09:47:52.462" v="69" actId="20577"/>
          <ac:spMkLst>
            <pc:docMk/>
            <pc:sldMk cId="3305734940" sldId="281"/>
            <ac:spMk id="2" creationId="{A0E9D19A-A3B3-134A-7B11-A158FA02E7A1}"/>
          </ac:spMkLst>
        </pc:spChg>
      </pc:sldChg>
      <pc:sldChg chg="modSp add ord replId">
        <pc:chgData name="Benedikte Abrahamsen" userId="S::benedikte.abrahamsen@offshorenorge.no::1c245384-ced1-4b70-91eb-3fe4c3b75bf1" providerId="AD" clId="Web-{1AEE5549-D678-8D2B-1D9D-4E0261588FFB}" dt="2023-02-23T09:48:04.431" v="75"/>
        <pc:sldMkLst>
          <pc:docMk/>
          <pc:sldMk cId="2032633408" sldId="282"/>
        </pc:sldMkLst>
        <pc:spChg chg="mod">
          <ac:chgData name="Benedikte Abrahamsen" userId="S::benedikte.abrahamsen@offshorenorge.no::1c245384-ced1-4b70-91eb-3fe4c3b75bf1" providerId="AD" clId="Web-{1AEE5549-D678-8D2B-1D9D-4E0261588FFB}" dt="2023-02-23T09:47:56.759" v="71" actId="20577"/>
          <ac:spMkLst>
            <pc:docMk/>
            <pc:sldMk cId="2032633408" sldId="282"/>
            <ac:spMk id="2" creationId="{A0E9D19A-A3B3-134A-7B11-A158FA02E7A1}"/>
          </ac:spMkLst>
        </pc:spChg>
      </pc:sldChg>
      <pc:sldChg chg="modSp add ord replId">
        <pc:chgData name="Benedikte Abrahamsen" userId="S::benedikte.abrahamsen@offshorenorge.no::1c245384-ced1-4b70-91eb-3fe4c3b75bf1" providerId="AD" clId="Web-{1AEE5549-D678-8D2B-1D9D-4E0261588FFB}" dt="2023-02-23T09:48:02.415" v="74"/>
        <pc:sldMkLst>
          <pc:docMk/>
          <pc:sldMk cId="1290262398" sldId="283"/>
        </pc:sldMkLst>
        <pc:spChg chg="mod">
          <ac:chgData name="Benedikte Abrahamsen" userId="S::benedikte.abrahamsen@offshorenorge.no::1c245384-ced1-4b70-91eb-3fe4c3b75bf1" providerId="AD" clId="Web-{1AEE5549-D678-8D2B-1D9D-4E0261588FFB}" dt="2023-02-23T09:48:02.212" v="73" actId="20577"/>
          <ac:spMkLst>
            <pc:docMk/>
            <pc:sldMk cId="1290262398" sldId="283"/>
            <ac:spMk id="2" creationId="{A0E9D19A-A3B3-134A-7B11-A158FA02E7A1}"/>
          </ac:spMkLst>
        </pc:spChg>
      </pc:sldChg>
      <pc:sldChg chg="add replId">
        <pc:chgData name="Benedikte Abrahamsen" userId="S::benedikte.abrahamsen@offshorenorge.no::1c245384-ced1-4b70-91eb-3fe4c3b75bf1" providerId="AD" clId="Web-{1AEE5549-D678-8D2B-1D9D-4E0261588FFB}" dt="2023-02-23T09:48:20.337" v="76"/>
        <pc:sldMkLst>
          <pc:docMk/>
          <pc:sldMk cId="1095486301" sldId="284"/>
        </pc:sldMkLst>
      </pc:sldChg>
      <pc:sldChg chg="add ord replId">
        <pc:chgData name="Benedikte Abrahamsen" userId="S::benedikte.abrahamsen@offshorenorge.no::1c245384-ced1-4b70-91eb-3fe4c3b75bf1" providerId="AD" clId="Web-{1AEE5549-D678-8D2B-1D9D-4E0261588FFB}" dt="2023-02-23T09:48:25.775" v="78"/>
        <pc:sldMkLst>
          <pc:docMk/>
          <pc:sldMk cId="1653765366" sldId="285"/>
        </pc:sldMkLst>
      </pc:sldChg>
      <pc:sldMasterChg chg="add addSldLayout">
        <pc:chgData name="Benedikte Abrahamsen" userId="S::benedikte.abrahamsen@offshorenorge.no::1c245384-ced1-4b70-91eb-3fe4c3b75bf1" providerId="AD" clId="Web-{1AEE5549-D678-8D2B-1D9D-4E0261588FFB}" dt="2023-02-23T09:42:36.381" v="0"/>
        <pc:sldMasterMkLst>
          <pc:docMk/>
          <pc:sldMasterMk cId="715145024" sldId="2147483648"/>
        </pc:sldMasterMkLst>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1443983089" sldId="2147483649"/>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2984425148" sldId="2147483650"/>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1146276806" sldId="2147483651"/>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3906973203" sldId="2147483652"/>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2211710592" sldId="2147483653"/>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897540024" sldId="2147483654"/>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829137185" sldId="2147483655"/>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311950912" sldId="2147483656"/>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3559874436" sldId="2147483657"/>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793805500" sldId="2147483658"/>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682678817" sldId="2147483659"/>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2396633569" sldId="2147483660"/>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677406668" sldId="2147483661"/>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3833462282" sldId="2147483662"/>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1916513584" sldId="2147483663"/>
          </pc:sldLayoutMkLst>
        </pc:sldLayoutChg>
        <pc:sldLayoutChg chg="add">
          <pc:chgData name="Benedikte Abrahamsen" userId="S::benedikte.abrahamsen@offshorenorge.no::1c245384-ced1-4b70-91eb-3fe4c3b75bf1" providerId="AD" clId="Web-{1AEE5549-D678-8D2B-1D9D-4E0261588FFB}" dt="2023-02-23T09:42:36.381" v="0"/>
          <pc:sldLayoutMkLst>
            <pc:docMk/>
            <pc:sldMasterMk cId="715145024" sldId="2147483648"/>
            <pc:sldLayoutMk cId="3368818608" sldId="2147483664"/>
          </pc:sldLayoutMkLst>
        </pc:sldLayoutChg>
      </pc:sldMasterChg>
      <pc:sldMasterChg chg="replId modSldLayout">
        <pc:chgData name="Benedikte Abrahamsen" userId="S::benedikte.abrahamsen@offshorenorge.no::1c245384-ced1-4b70-91eb-3fe4c3b75bf1" providerId="AD" clId="Web-{1AEE5549-D678-8D2B-1D9D-4E0261588FFB}" dt="2023-02-23T09:42:36.381" v="0"/>
        <pc:sldMasterMkLst>
          <pc:docMk/>
          <pc:sldMasterMk cId="0" sldId="2147483666"/>
        </pc:sldMasterMkLst>
        <pc:sldLayoutChg chg="replId">
          <pc:chgData name="Benedikte Abrahamsen" userId="S::benedikte.abrahamsen@offshorenorge.no::1c245384-ced1-4b70-91eb-3fe4c3b75bf1" providerId="AD" clId="Web-{1AEE5549-D678-8D2B-1D9D-4E0261588FFB}" dt="2023-02-23T09:42:36.381" v="0"/>
          <pc:sldLayoutMkLst>
            <pc:docMk/>
            <pc:sldMasterMk cId="0" sldId="2147483666"/>
            <pc:sldLayoutMk cId="0" sldId="2147483667"/>
          </pc:sldLayoutMkLst>
        </pc:sldLayoutChg>
        <pc:sldLayoutChg chg="replId">
          <pc:chgData name="Benedikte Abrahamsen" userId="S::benedikte.abrahamsen@offshorenorge.no::1c245384-ced1-4b70-91eb-3fe4c3b75bf1" providerId="AD" clId="Web-{1AEE5549-D678-8D2B-1D9D-4E0261588FFB}" dt="2023-02-23T09:42:36.381" v="0"/>
          <pc:sldLayoutMkLst>
            <pc:docMk/>
            <pc:sldMasterMk cId="0" sldId="2147483666"/>
            <pc:sldLayoutMk cId="0" sldId="2147483668"/>
          </pc:sldLayoutMkLst>
        </pc:sldLayoutChg>
        <pc:sldLayoutChg chg="replId">
          <pc:chgData name="Benedikte Abrahamsen" userId="S::benedikte.abrahamsen@offshorenorge.no::1c245384-ced1-4b70-91eb-3fe4c3b75bf1" providerId="AD" clId="Web-{1AEE5549-D678-8D2B-1D9D-4E0261588FFB}" dt="2023-02-23T09:42:36.381" v="0"/>
          <pc:sldLayoutMkLst>
            <pc:docMk/>
            <pc:sldMasterMk cId="0" sldId="2147483666"/>
            <pc:sldLayoutMk cId="0" sldId="2147483669"/>
          </pc:sldLayoutMkLst>
        </pc:sldLayoutChg>
        <pc:sldLayoutChg chg="replId">
          <pc:chgData name="Benedikte Abrahamsen" userId="S::benedikte.abrahamsen@offshorenorge.no::1c245384-ced1-4b70-91eb-3fe4c3b75bf1" providerId="AD" clId="Web-{1AEE5549-D678-8D2B-1D9D-4E0261588FFB}" dt="2023-02-23T09:42:36.381" v="0"/>
          <pc:sldLayoutMkLst>
            <pc:docMk/>
            <pc:sldMasterMk cId="0" sldId="2147483666"/>
            <pc:sldLayoutMk cId="0" sldId="2147483670"/>
          </pc:sldLayoutMkLst>
        </pc:sldLayoutChg>
      </pc:sldMasterChg>
    </pc:docChg>
  </pc:docChgLst>
  <pc:docChgLst>
    <pc:chgData name="Benedikte Abrahamsen" userId="S::benedikte.abrahamsen@offshorenorge.no::1c245384-ced1-4b70-91eb-3fe4c3b75bf1" providerId="AD" clId="Web-{918FC97D-CAF7-6EA9-B998-67C7C8A54EBA}"/>
    <pc:docChg chg="modSld">
      <pc:chgData name="Benedikte Abrahamsen" userId="S::benedikte.abrahamsen@offshorenorge.no::1c245384-ced1-4b70-91eb-3fe4c3b75bf1" providerId="AD" clId="Web-{918FC97D-CAF7-6EA9-B998-67C7C8A54EBA}" dt="2023-02-23T10:22:18.806" v="17" actId="1076"/>
      <pc:docMkLst>
        <pc:docMk/>
      </pc:docMkLst>
      <pc:sldChg chg="modSp">
        <pc:chgData name="Benedikte Abrahamsen" userId="S::benedikte.abrahamsen@offshorenorge.no::1c245384-ced1-4b70-91eb-3fe4c3b75bf1" providerId="AD" clId="Web-{918FC97D-CAF7-6EA9-B998-67C7C8A54EBA}" dt="2023-02-23T10:22:18.806" v="17" actId="1076"/>
        <pc:sldMkLst>
          <pc:docMk/>
          <pc:sldMk cId="1653765366" sldId="285"/>
        </pc:sldMkLst>
        <pc:spChg chg="mod">
          <ac:chgData name="Benedikte Abrahamsen" userId="S::benedikte.abrahamsen@offshorenorge.no::1c245384-ced1-4b70-91eb-3fe4c3b75bf1" providerId="AD" clId="Web-{918FC97D-CAF7-6EA9-B998-67C7C8A54EBA}" dt="2023-02-23T10:22:18.806" v="17" actId="1076"/>
          <ac:spMkLst>
            <pc:docMk/>
            <pc:sldMk cId="1653765366" sldId="285"/>
            <ac:spMk id="3" creationId="{43A7B18F-10B9-F354-738B-C45D6DEAAD39}"/>
          </ac:spMkLst>
        </pc:spChg>
      </pc:sldChg>
    </pc:docChg>
  </pc:docChgLst>
  <pc:docChgLst>
    <pc:chgData name="Benedikte Abrahamsen" userId="1c245384-ced1-4b70-91eb-3fe4c3b75bf1" providerId="ADAL" clId="{58EAF13A-132F-478E-991E-46547B3E9E5F}"/>
    <pc:docChg chg="undo custSel delSld modSld delMainMaster">
      <pc:chgData name="Benedikte Abrahamsen" userId="1c245384-ced1-4b70-91eb-3fe4c3b75bf1" providerId="ADAL" clId="{58EAF13A-132F-478E-991E-46547B3E9E5F}" dt="2023-02-23T15:58:03.873" v="1262" actId="20577"/>
      <pc:docMkLst>
        <pc:docMk/>
      </pc:docMkLst>
      <pc:sldChg chg="modSp del mod">
        <pc:chgData name="Benedikte Abrahamsen" userId="1c245384-ced1-4b70-91eb-3fe4c3b75bf1" providerId="ADAL" clId="{58EAF13A-132F-478E-991E-46547B3E9E5F}" dt="2023-02-23T10:36:32.770" v="38" actId="47"/>
        <pc:sldMkLst>
          <pc:docMk/>
          <pc:sldMk cId="0" sldId="266"/>
        </pc:sldMkLst>
        <pc:spChg chg="mod">
          <ac:chgData name="Benedikte Abrahamsen" userId="1c245384-ced1-4b70-91eb-3fe4c3b75bf1" providerId="ADAL" clId="{58EAF13A-132F-478E-991E-46547B3E9E5F}" dt="2023-02-23T10:32:47.404" v="33" actId="14100"/>
          <ac:spMkLst>
            <pc:docMk/>
            <pc:sldMk cId="0" sldId="266"/>
            <ac:spMk id="3" creationId="{00000000-0000-0000-0000-000000000000}"/>
          </ac:spMkLst>
        </pc:spChg>
      </pc:sldChg>
      <pc:sldChg chg="del">
        <pc:chgData name="Benedikte Abrahamsen" userId="1c245384-ced1-4b70-91eb-3fe4c3b75bf1" providerId="ADAL" clId="{58EAF13A-132F-478E-991E-46547B3E9E5F}" dt="2023-02-23T14:23:11.929" v="471" actId="47"/>
        <pc:sldMkLst>
          <pc:docMk/>
          <pc:sldMk cId="0" sldId="267"/>
        </pc:sldMkLst>
      </pc:sldChg>
      <pc:sldChg chg="del">
        <pc:chgData name="Benedikte Abrahamsen" userId="1c245384-ced1-4b70-91eb-3fe4c3b75bf1" providerId="ADAL" clId="{58EAF13A-132F-478E-991E-46547B3E9E5F}" dt="2023-02-23T14:32:46.902" v="474" actId="47"/>
        <pc:sldMkLst>
          <pc:docMk/>
          <pc:sldMk cId="0" sldId="268"/>
        </pc:sldMkLst>
      </pc:sldChg>
      <pc:sldChg chg="del">
        <pc:chgData name="Benedikte Abrahamsen" userId="1c245384-ced1-4b70-91eb-3fe4c3b75bf1" providerId="ADAL" clId="{58EAF13A-132F-478E-991E-46547B3E9E5F}" dt="2023-02-23T14:33:28.585" v="482" actId="47"/>
        <pc:sldMkLst>
          <pc:docMk/>
          <pc:sldMk cId="0" sldId="269"/>
        </pc:sldMkLst>
      </pc:sldChg>
      <pc:sldChg chg="del">
        <pc:chgData name="Benedikte Abrahamsen" userId="1c245384-ced1-4b70-91eb-3fe4c3b75bf1" providerId="ADAL" clId="{58EAF13A-132F-478E-991E-46547B3E9E5F}" dt="2023-02-23T14:33:49.275" v="486" actId="47"/>
        <pc:sldMkLst>
          <pc:docMk/>
          <pc:sldMk cId="0" sldId="270"/>
        </pc:sldMkLst>
      </pc:sldChg>
      <pc:sldChg chg="del">
        <pc:chgData name="Benedikte Abrahamsen" userId="1c245384-ced1-4b70-91eb-3fe4c3b75bf1" providerId="ADAL" clId="{58EAF13A-132F-478E-991E-46547B3E9E5F}" dt="2023-02-23T14:35:33.074" v="522" actId="47"/>
        <pc:sldMkLst>
          <pc:docMk/>
          <pc:sldMk cId="0" sldId="271"/>
        </pc:sldMkLst>
      </pc:sldChg>
      <pc:sldChg chg="del">
        <pc:chgData name="Benedikte Abrahamsen" userId="1c245384-ced1-4b70-91eb-3fe4c3b75bf1" providerId="ADAL" clId="{58EAF13A-132F-478E-991E-46547B3E9E5F}" dt="2023-02-23T14:36:25.575" v="551" actId="47"/>
        <pc:sldMkLst>
          <pc:docMk/>
          <pc:sldMk cId="0" sldId="272"/>
        </pc:sldMkLst>
      </pc:sldChg>
      <pc:sldChg chg="modSp del mod">
        <pc:chgData name="Benedikte Abrahamsen" userId="1c245384-ced1-4b70-91eb-3fe4c3b75bf1" providerId="ADAL" clId="{58EAF13A-132F-478E-991E-46547B3E9E5F}" dt="2023-02-23T14:42:23.292" v="761" actId="47"/>
        <pc:sldMkLst>
          <pc:docMk/>
          <pc:sldMk cId="0" sldId="273"/>
        </pc:sldMkLst>
        <pc:spChg chg="mod">
          <ac:chgData name="Benedikte Abrahamsen" userId="1c245384-ced1-4b70-91eb-3fe4c3b75bf1" providerId="ADAL" clId="{58EAF13A-132F-478E-991E-46547B3E9E5F}" dt="2023-02-23T14:36:42.400" v="553"/>
          <ac:spMkLst>
            <pc:docMk/>
            <pc:sldMk cId="0" sldId="273"/>
            <ac:spMk id="2" creationId="{00000000-0000-0000-0000-000000000000}"/>
          </ac:spMkLst>
        </pc:spChg>
      </pc:sldChg>
      <pc:sldChg chg="del">
        <pc:chgData name="Benedikte Abrahamsen" userId="1c245384-ced1-4b70-91eb-3fe4c3b75bf1" providerId="ADAL" clId="{58EAF13A-132F-478E-991E-46547B3E9E5F}" dt="2023-02-23T14:48:43.282" v="1261" actId="47"/>
        <pc:sldMkLst>
          <pc:docMk/>
          <pc:sldMk cId="0" sldId="274"/>
        </pc:sldMkLst>
      </pc:sldChg>
      <pc:sldChg chg="modSp mod">
        <pc:chgData name="Benedikte Abrahamsen" userId="1c245384-ced1-4b70-91eb-3fe4c3b75bf1" providerId="ADAL" clId="{58EAF13A-132F-478E-991E-46547B3E9E5F}" dt="2023-02-23T10:28:17.600" v="0" actId="20577"/>
        <pc:sldMkLst>
          <pc:docMk/>
          <pc:sldMk cId="2352612147" sldId="275"/>
        </pc:sldMkLst>
        <pc:spChg chg="mod">
          <ac:chgData name="Benedikte Abrahamsen" userId="1c245384-ced1-4b70-91eb-3fe4c3b75bf1" providerId="ADAL" clId="{58EAF13A-132F-478E-991E-46547B3E9E5F}" dt="2023-02-23T10:28:17.600" v="0" actId="20577"/>
          <ac:spMkLst>
            <pc:docMk/>
            <pc:sldMk cId="2352612147" sldId="275"/>
            <ac:spMk id="4" creationId="{B948344C-A952-1F7A-C53B-A6464CE45957}"/>
          </ac:spMkLst>
        </pc:spChg>
      </pc:sldChg>
      <pc:sldChg chg="modSp mod">
        <pc:chgData name="Benedikte Abrahamsen" userId="1c245384-ced1-4b70-91eb-3fe4c3b75bf1" providerId="ADAL" clId="{58EAF13A-132F-478E-991E-46547B3E9E5F}" dt="2023-02-23T15:58:03.873" v="1262" actId="20577"/>
        <pc:sldMkLst>
          <pc:docMk/>
          <pc:sldMk cId="1976200854" sldId="276"/>
        </pc:sldMkLst>
        <pc:spChg chg="mod">
          <ac:chgData name="Benedikte Abrahamsen" userId="1c245384-ced1-4b70-91eb-3fe4c3b75bf1" providerId="ADAL" clId="{58EAF13A-132F-478E-991E-46547B3E9E5F}" dt="2023-02-23T15:58:03.873" v="1262" actId="20577"/>
          <ac:spMkLst>
            <pc:docMk/>
            <pc:sldMk cId="1976200854" sldId="276"/>
            <ac:spMk id="3" creationId="{F8CBE4F9-79F8-07DF-8BC6-5BD034C058D2}"/>
          </ac:spMkLst>
        </pc:spChg>
      </pc:sldChg>
      <pc:sldChg chg="modSp mod">
        <pc:chgData name="Benedikte Abrahamsen" userId="1c245384-ced1-4b70-91eb-3fe4c3b75bf1" providerId="ADAL" clId="{58EAF13A-132F-478E-991E-46547B3E9E5F}" dt="2023-02-23T14:34:45.228" v="511" actId="20577"/>
        <pc:sldMkLst>
          <pc:docMk/>
          <pc:sldMk cId="440157840" sldId="277"/>
        </pc:sldMkLst>
        <pc:spChg chg="mod">
          <ac:chgData name="Benedikte Abrahamsen" userId="1c245384-ced1-4b70-91eb-3fe4c3b75bf1" providerId="ADAL" clId="{58EAF13A-132F-478E-991E-46547B3E9E5F}" dt="2023-02-23T14:34:45.228" v="511" actId="20577"/>
          <ac:spMkLst>
            <pc:docMk/>
            <pc:sldMk cId="440157840" sldId="277"/>
            <ac:spMk id="3" creationId="{F8CBE4F9-79F8-07DF-8BC6-5BD034C058D2}"/>
          </ac:spMkLst>
        </pc:spChg>
      </pc:sldChg>
      <pc:sldChg chg="modSp mod">
        <pc:chgData name="Benedikte Abrahamsen" userId="1c245384-ced1-4b70-91eb-3fe4c3b75bf1" providerId="ADAL" clId="{58EAF13A-132F-478E-991E-46547B3E9E5F}" dt="2023-02-23T14:34:47.923" v="512" actId="20577"/>
        <pc:sldMkLst>
          <pc:docMk/>
          <pc:sldMk cId="3828203145" sldId="278"/>
        </pc:sldMkLst>
        <pc:spChg chg="mod">
          <ac:chgData name="Benedikte Abrahamsen" userId="1c245384-ced1-4b70-91eb-3fe4c3b75bf1" providerId="ADAL" clId="{58EAF13A-132F-478E-991E-46547B3E9E5F}" dt="2023-02-23T14:34:47.923" v="512" actId="20577"/>
          <ac:spMkLst>
            <pc:docMk/>
            <pc:sldMk cId="3828203145" sldId="278"/>
            <ac:spMk id="3" creationId="{F8CBE4F9-79F8-07DF-8BC6-5BD034C058D2}"/>
          </ac:spMkLst>
        </pc:spChg>
      </pc:sldChg>
      <pc:sldChg chg="modSp mod">
        <pc:chgData name="Benedikte Abrahamsen" userId="1c245384-ced1-4b70-91eb-3fe4c3b75bf1" providerId="ADAL" clId="{58EAF13A-132F-478E-991E-46547B3E9E5F}" dt="2023-02-23T14:34:50.957" v="513" actId="20577"/>
        <pc:sldMkLst>
          <pc:docMk/>
          <pc:sldMk cId="1406883563" sldId="279"/>
        </pc:sldMkLst>
        <pc:spChg chg="mod">
          <ac:chgData name="Benedikte Abrahamsen" userId="1c245384-ced1-4b70-91eb-3fe4c3b75bf1" providerId="ADAL" clId="{58EAF13A-132F-478E-991E-46547B3E9E5F}" dt="2023-02-23T14:34:50.957" v="513" actId="20577"/>
          <ac:spMkLst>
            <pc:docMk/>
            <pc:sldMk cId="1406883563" sldId="279"/>
            <ac:spMk id="3" creationId="{F8CBE4F9-79F8-07DF-8BC6-5BD034C058D2}"/>
          </ac:spMkLst>
        </pc:spChg>
      </pc:sldChg>
      <pc:sldChg chg="modSp mod">
        <pc:chgData name="Benedikte Abrahamsen" userId="1c245384-ced1-4b70-91eb-3fe4c3b75bf1" providerId="ADAL" clId="{58EAF13A-132F-478E-991E-46547B3E9E5F}" dt="2023-02-23T14:34:54.210" v="514" actId="20577"/>
        <pc:sldMkLst>
          <pc:docMk/>
          <pc:sldMk cId="1204898763" sldId="280"/>
        </pc:sldMkLst>
        <pc:spChg chg="mod">
          <ac:chgData name="Benedikte Abrahamsen" userId="1c245384-ced1-4b70-91eb-3fe4c3b75bf1" providerId="ADAL" clId="{58EAF13A-132F-478E-991E-46547B3E9E5F}" dt="2023-02-23T14:34:54.210" v="514" actId="20577"/>
          <ac:spMkLst>
            <pc:docMk/>
            <pc:sldMk cId="1204898763" sldId="280"/>
            <ac:spMk id="3" creationId="{43A7B18F-10B9-F354-738B-C45D6DEAAD39}"/>
          </ac:spMkLst>
        </pc:spChg>
      </pc:sldChg>
      <pc:sldChg chg="modSp mod">
        <pc:chgData name="Benedikte Abrahamsen" userId="1c245384-ced1-4b70-91eb-3fe4c3b75bf1" providerId="ADAL" clId="{58EAF13A-132F-478E-991E-46547B3E9E5F}" dt="2023-02-23T14:34:57.315" v="515" actId="20577"/>
        <pc:sldMkLst>
          <pc:docMk/>
          <pc:sldMk cId="3305734940" sldId="281"/>
        </pc:sldMkLst>
        <pc:spChg chg="mod">
          <ac:chgData name="Benedikte Abrahamsen" userId="1c245384-ced1-4b70-91eb-3fe4c3b75bf1" providerId="ADAL" clId="{58EAF13A-132F-478E-991E-46547B3E9E5F}" dt="2023-02-23T14:34:57.315" v="515" actId="20577"/>
          <ac:spMkLst>
            <pc:docMk/>
            <pc:sldMk cId="3305734940" sldId="281"/>
            <ac:spMk id="3" creationId="{43A7B18F-10B9-F354-738B-C45D6DEAAD39}"/>
          </ac:spMkLst>
        </pc:spChg>
      </pc:sldChg>
      <pc:sldChg chg="modSp mod">
        <pc:chgData name="Benedikte Abrahamsen" userId="1c245384-ced1-4b70-91eb-3fe4c3b75bf1" providerId="ADAL" clId="{58EAF13A-132F-478E-991E-46547B3E9E5F}" dt="2023-02-23T14:35:00.790" v="516" actId="20577"/>
        <pc:sldMkLst>
          <pc:docMk/>
          <pc:sldMk cId="1290262398" sldId="283"/>
        </pc:sldMkLst>
        <pc:spChg chg="mod">
          <ac:chgData name="Benedikte Abrahamsen" userId="1c245384-ced1-4b70-91eb-3fe4c3b75bf1" providerId="ADAL" clId="{58EAF13A-132F-478E-991E-46547B3E9E5F}" dt="2023-02-23T14:35:00.790" v="516" actId="20577"/>
          <ac:spMkLst>
            <pc:docMk/>
            <pc:sldMk cId="1290262398" sldId="283"/>
            <ac:spMk id="3" creationId="{43A7B18F-10B9-F354-738B-C45D6DEAAD39}"/>
          </ac:spMkLst>
        </pc:spChg>
      </pc:sldChg>
      <pc:sldChg chg="modSp mod modNotesTx">
        <pc:chgData name="Benedikte Abrahamsen" userId="1c245384-ced1-4b70-91eb-3fe4c3b75bf1" providerId="ADAL" clId="{58EAF13A-132F-478E-991E-46547B3E9E5F}" dt="2023-02-23T10:36:38.110" v="39" actId="207"/>
        <pc:sldMkLst>
          <pc:docMk/>
          <pc:sldMk cId="1653765366" sldId="285"/>
        </pc:sldMkLst>
        <pc:spChg chg="mod">
          <ac:chgData name="Benedikte Abrahamsen" userId="1c245384-ced1-4b70-91eb-3fe4c3b75bf1" providerId="ADAL" clId="{58EAF13A-132F-478E-991E-46547B3E9E5F}" dt="2023-02-23T10:36:38.110" v="39" actId="207"/>
          <ac:spMkLst>
            <pc:docMk/>
            <pc:sldMk cId="1653765366" sldId="285"/>
            <ac:spMk id="3" creationId="{43A7B18F-10B9-F354-738B-C45D6DEAAD39}"/>
          </ac:spMkLst>
        </pc:spChg>
      </pc:sldChg>
      <pc:sldChg chg="modSp mod modNotesTx">
        <pc:chgData name="Benedikte Abrahamsen" userId="1c245384-ced1-4b70-91eb-3fe4c3b75bf1" providerId="ADAL" clId="{58EAF13A-132F-478E-991E-46547B3E9E5F}" dt="2023-02-23T14:33:00.460" v="475" actId="255"/>
        <pc:sldMkLst>
          <pc:docMk/>
          <pc:sldMk cId="3298824240" sldId="286"/>
        </pc:sldMkLst>
        <pc:spChg chg="mod">
          <ac:chgData name="Benedikte Abrahamsen" userId="1c245384-ced1-4b70-91eb-3fe4c3b75bf1" providerId="ADAL" clId="{58EAF13A-132F-478E-991E-46547B3E9E5F}" dt="2023-02-23T10:39:23.363" v="61" actId="20577"/>
          <ac:spMkLst>
            <pc:docMk/>
            <pc:sldMk cId="3298824240" sldId="286"/>
            <ac:spMk id="2" creationId="{A0E9D19A-A3B3-134A-7B11-A158FA02E7A1}"/>
          </ac:spMkLst>
        </pc:spChg>
        <pc:spChg chg="mod">
          <ac:chgData name="Benedikte Abrahamsen" userId="1c245384-ced1-4b70-91eb-3fe4c3b75bf1" providerId="ADAL" clId="{58EAF13A-132F-478E-991E-46547B3E9E5F}" dt="2023-02-23T14:33:00.460" v="475" actId="255"/>
          <ac:spMkLst>
            <pc:docMk/>
            <pc:sldMk cId="3298824240" sldId="286"/>
            <ac:spMk id="3" creationId="{43A7B18F-10B9-F354-738B-C45D6DEAAD39}"/>
          </ac:spMkLst>
        </pc:spChg>
      </pc:sldChg>
      <pc:sldChg chg="modSp mod">
        <pc:chgData name="Benedikte Abrahamsen" userId="1c245384-ced1-4b70-91eb-3fe4c3b75bf1" providerId="ADAL" clId="{58EAF13A-132F-478E-991E-46547B3E9E5F}" dt="2023-02-23T14:33:04.962" v="476" actId="255"/>
        <pc:sldMkLst>
          <pc:docMk/>
          <pc:sldMk cId="4062828672" sldId="287"/>
        </pc:sldMkLst>
        <pc:spChg chg="mod">
          <ac:chgData name="Benedikte Abrahamsen" userId="1c245384-ced1-4b70-91eb-3fe4c3b75bf1" providerId="ADAL" clId="{58EAF13A-132F-478E-991E-46547B3E9E5F}" dt="2023-02-23T14:23:20.561" v="472"/>
          <ac:spMkLst>
            <pc:docMk/>
            <pc:sldMk cId="4062828672" sldId="287"/>
            <ac:spMk id="2" creationId="{A0E9D19A-A3B3-134A-7B11-A158FA02E7A1}"/>
          </ac:spMkLst>
        </pc:spChg>
        <pc:spChg chg="mod">
          <ac:chgData name="Benedikte Abrahamsen" userId="1c245384-ced1-4b70-91eb-3fe4c3b75bf1" providerId="ADAL" clId="{58EAF13A-132F-478E-991E-46547B3E9E5F}" dt="2023-02-23T14:33:04.962" v="476" actId="255"/>
          <ac:spMkLst>
            <pc:docMk/>
            <pc:sldMk cId="4062828672" sldId="287"/>
            <ac:spMk id="3" creationId="{43A7B18F-10B9-F354-738B-C45D6DEAAD39}"/>
          </ac:spMkLst>
        </pc:spChg>
      </pc:sldChg>
      <pc:sldChg chg="modSp mod">
        <pc:chgData name="Benedikte Abrahamsen" userId="1c245384-ced1-4b70-91eb-3fe4c3b75bf1" providerId="ADAL" clId="{58EAF13A-132F-478E-991E-46547B3E9E5F}" dt="2023-02-23T14:33:26.842" v="481" actId="255"/>
        <pc:sldMkLst>
          <pc:docMk/>
          <pc:sldMk cId="3229058777" sldId="288"/>
        </pc:sldMkLst>
        <pc:spChg chg="mod">
          <ac:chgData name="Benedikte Abrahamsen" userId="1c245384-ced1-4b70-91eb-3fe4c3b75bf1" providerId="ADAL" clId="{58EAF13A-132F-478E-991E-46547B3E9E5F}" dt="2023-02-23T14:33:15.227" v="477"/>
          <ac:spMkLst>
            <pc:docMk/>
            <pc:sldMk cId="3229058777" sldId="288"/>
            <ac:spMk id="2" creationId="{A0E9D19A-A3B3-134A-7B11-A158FA02E7A1}"/>
          </ac:spMkLst>
        </pc:spChg>
        <pc:spChg chg="mod">
          <ac:chgData name="Benedikte Abrahamsen" userId="1c245384-ced1-4b70-91eb-3fe4c3b75bf1" providerId="ADAL" clId="{58EAF13A-132F-478E-991E-46547B3E9E5F}" dt="2023-02-23T14:33:26.842" v="481" actId="255"/>
          <ac:spMkLst>
            <pc:docMk/>
            <pc:sldMk cId="3229058777" sldId="288"/>
            <ac:spMk id="3" creationId="{43A7B18F-10B9-F354-738B-C45D6DEAAD39}"/>
          </ac:spMkLst>
        </pc:spChg>
      </pc:sldChg>
      <pc:sldChg chg="modSp mod">
        <pc:chgData name="Benedikte Abrahamsen" userId="1c245384-ced1-4b70-91eb-3fe4c3b75bf1" providerId="ADAL" clId="{58EAF13A-132F-478E-991E-46547B3E9E5F}" dt="2023-02-23T14:33:47.399" v="485" actId="255"/>
        <pc:sldMkLst>
          <pc:docMk/>
          <pc:sldMk cId="405685022" sldId="289"/>
        </pc:sldMkLst>
        <pc:spChg chg="mod">
          <ac:chgData name="Benedikte Abrahamsen" userId="1c245384-ced1-4b70-91eb-3fe4c3b75bf1" providerId="ADAL" clId="{58EAF13A-132F-478E-991E-46547B3E9E5F}" dt="2023-02-23T14:33:37.665" v="483"/>
          <ac:spMkLst>
            <pc:docMk/>
            <pc:sldMk cId="405685022" sldId="289"/>
            <ac:spMk id="2" creationId="{A0E9D19A-A3B3-134A-7B11-A158FA02E7A1}"/>
          </ac:spMkLst>
        </pc:spChg>
        <pc:spChg chg="mod">
          <ac:chgData name="Benedikte Abrahamsen" userId="1c245384-ced1-4b70-91eb-3fe4c3b75bf1" providerId="ADAL" clId="{58EAF13A-132F-478E-991E-46547B3E9E5F}" dt="2023-02-23T14:33:47.399" v="485" actId="255"/>
          <ac:spMkLst>
            <pc:docMk/>
            <pc:sldMk cId="405685022" sldId="289"/>
            <ac:spMk id="3" creationId="{43A7B18F-10B9-F354-738B-C45D6DEAAD39}"/>
          </ac:spMkLst>
        </pc:spChg>
      </pc:sldChg>
      <pc:sldChg chg="modSp mod">
        <pc:chgData name="Benedikte Abrahamsen" userId="1c245384-ced1-4b70-91eb-3fe4c3b75bf1" providerId="ADAL" clId="{58EAF13A-132F-478E-991E-46547B3E9E5F}" dt="2023-02-23T14:35:26.573" v="521" actId="20577"/>
        <pc:sldMkLst>
          <pc:docMk/>
          <pc:sldMk cId="265822172" sldId="290"/>
        </pc:sldMkLst>
        <pc:spChg chg="mod">
          <ac:chgData name="Benedikte Abrahamsen" userId="1c245384-ced1-4b70-91eb-3fe4c3b75bf1" providerId="ADAL" clId="{58EAF13A-132F-478E-991E-46547B3E9E5F}" dt="2023-02-23T14:33:55.210" v="487"/>
          <ac:spMkLst>
            <pc:docMk/>
            <pc:sldMk cId="265822172" sldId="290"/>
            <ac:spMk id="2" creationId="{A0E9D19A-A3B3-134A-7B11-A158FA02E7A1}"/>
          </ac:spMkLst>
        </pc:spChg>
        <pc:spChg chg="mod">
          <ac:chgData name="Benedikte Abrahamsen" userId="1c245384-ced1-4b70-91eb-3fe4c3b75bf1" providerId="ADAL" clId="{58EAF13A-132F-478E-991E-46547B3E9E5F}" dt="2023-02-23T14:35:26.573" v="521" actId="20577"/>
          <ac:spMkLst>
            <pc:docMk/>
            <pc:sldMk cId="265822172" sldId="290"/>
            <ac:spMk id="3" creationId="{43A7B18F-10B9-F354-738B-C45D6DEAAD39}"/>
          </ac:spMkLst>
        </pc:spChg>
      </pc:sldChg>
      <pc:sldChg chg="addSp delSp modSp mod modClrScheme chgLayout modNotesTx">
        <pc:chgData name="Benedikte Abrahamsen" userId="1c245384-ced1-4b70-91eb-3fe4c3b75bf1" providerId="ADAL" clId="{58EAF13A-132F-478E-991E-46547B3E9E5F}" dt="2023-02-23T14:48:41.379" v="1260" actId="20577"/>
        <pc:sldMkLst>
          <pc:docMk/>
          <pc:sldMk cId="1107966678" sldId="291"/>
        </pc:sldMkLst>
        <pc:spChg chg="mod ord">
          <ac:chgData name="Benedikte Abrahamsen" userId="1c245384-ced1-4b70-91eb-3fe4c3b75bf1" providerId="ADAL" clId="{58EAF13A-132F-478E-991E-46547B3E9E5F}" dt="2023-02-23T14:42:57.548" v="765" actId="700"/>
          <ac:spMkLst>
            <pc:docMk/>
            <pc:sldMk cId="1107966678" sldId="291"/>
            <ac:spMk id="2" creationId="{A0E9D19A-A3B3-134A-7B11-A158FA02E7A1}"/>
          </ac:spMkLst>
        </pc:spChg>
        <pc:spChg chg="mod ord">
          <ac:chgData name="Benedikte Abrahamsen" userId="1c245384-ced1-4b70-91eb-3fe4c3b75bf1" providerId="ADAL" clId="{58EAF13A-132F-478E-991E-46547B3E9E5F}" dt="2023-02-23T14:46:49.071" v="1081" actId="20577"/>
          <ac:spMkLst>
            <pc:docMk/>
            <pc:sldMk cId="1107966678" sldId="291"/>
            <ac:spMk id="3" creationId="{43A7B18F-10B9-F354-738B-C45D6DEAAD39}"/>
          </ac:spMkLst>
        </pc:spChg>
        <pc:spChg chg="add del mod ord">
          <ac:chgData name="Benedikte Abrahamsen" userId="1c245384-ced1-4b70-91eb-3fe4c3b75bf1" providerId="ADAL" clId="{58EAF13A-132F-478E-991E-46547B3E9E5F}" dt="2023-02-23T14:43:04.919" v="766" actId="478"/>
          <ac:spMkLst>
            <pc:docMk/>
            <pc:sldMk cId="1107966678" sldId="291"/>
            <ac:spMk id="4" creationId="{82D3F0D8-C9E4-2633-438A-27FE39A990CE}"/>
          </ac:spMkLst>
        </pc:spChg>
        <pc:spChg chg="add del mod ord">
          <ac:chgData name="Benedikte Abrahamsen" userId="1c245384-ced1-4b70-91eb-3fe4c3b75bf1" providerId="ADAL" clId="{58EAF13A-132F-478E-991E-46547B3E9E5F}" dt="2023-02-23T14:43:05.580" v="767" actId="478"/>
          <ac:spMkLst>
            <pc:docMk/>
            <pc:sldMk cId="1107966678" sldId="291"/>
            <ac:spMk id="5" creationId="{43A7FBD0-D366-A626-F934-E0547F47FCEE}"/>
          </ac:spMkLst>
        </pc:spChg>
        <pc:spChg chg="add mod ord">
          <ac:chgData name="Benedikte Abrahamsen" userId="1c245384-ced1-4b70-91eb-3fe4c3b75bf1" providerId="ADAL" clId="{58EAF13A-132F-478E-991E-46547B3E9E5F}" dt="2023-02-23T14:48:36.343" v="1259" actId="20577"/>
          <ac:spMkLst>
            <pc:docMk/>
            <pc:sldMk cId="1107966678" sldId="291"/>
            <ac:spMk id="6" creationId="{9132BFB6-C076-B5C4-4675-6810F8699E53}"/>
          </ac:spMkLst>
        </pc:spChg>
      </pc:sldChg>
      <pc:sldChg chg="modSp mod modNotesTx">
        <pc:chgData name="Benedikte Abrahamsen" userId="1c245384-ced1-4b70-91eb-3fe4c3b75bf1" providerId="ADAL" clId="{58EAF13A-132F-478E-991E-46547B3E9E5F}" dt="2023-02-23T14:42:11.681" v="760" actId="20577"/>
        <pc:sldMkLst>
          <pc:docMk/>
          <pc:sldMk cId="1480986646" sldId="292"/>
        </pc:sldMkLst>
        <pc:spChg chg="mod">
          <ac:chgData name="Benedikte Abrahamsen" userId="1c245384-ced1-4b70-91eb-3fe4c3b75bf1" providerId="ADAL" clId="{58EAF13A-132F-478E-991E-46547B3E9E5F}" dt="2023-02-23T14:36:47.412" v="554"/>
          <ac:spMkLst>
            <pc:docMk/>
            <pc:sldMk cId="1480986646" sldId="292"/>
            <ac:spMk id="2" creationId="{A0E9D19A-A3B3-134A-7B11-A158FA02E7A1}"/>
          </ac:spMkLst>
        </pc:spChg>
        <pc:spChg chg="mod">
          <ac:chgData name="Benedikte Abrahamsen" userId="1c245384-ced1-4b70-91eb-3fe4c3b75bf1" providerId="ADAL" clId="{58EAF13A-132F-478E-991E-46547B3E9E5F}" dt="2023-02-23T14:42:11.681" v="760" actId="20577"/>
          <ac:spMkLst>
            <pc:docMk/>
            <pc:sldMk cId="1480986646" sldId="292"/>
            <ac:spMk id="3" creationId="{43A7B18F-10B9-F354-738B-C45D6DEAAD39}"/>
          </ac:spMkLst>
        </pc:spChg>
      </pc:sldChg>
      <pc:sldChg chg="modSp mod">
        <pc:chgData name="Benedikte Abrahamsen" userId="1c245384-ced1-4b70-91eb-3fe4c3b75bf1" providerId="ADAL" clId="{58EAF13A-132F-478E-991E-46547B3E9E5F}" dt="2023-02-23T14:36:18.366" v="550" actId="20577"/>
        <pc:sldMkLst>
          <pc:docMk/>
          <pc:sldMk cId="3499438730" sldId="293"/>
        </pc:sldMkLst>
        <pc:spChg chg="mod">
          <ac:chgData name="Benedikte Abrahamsen" userId="1c245384-ced1-4b70-91eb-3fe4c3b75bf1" providerId="ADAL" clId="{58EAF13A-132F-478E-991E-46547B3E9E5F}" dt="2023-02-23T14:35:44.714" v="523"/>
          <ac:spMkLst>
            <pc:docMk/>
            <pc:sldMk cId="3499438730" sldId="293"/>
            <ac:spMk id="2" creationId="{A0E9D19A-A3B3-134A-7B11-A158FA02E7A1}"/>
          </ac:spMkLst>
        </pc:spChg>
        <pc:spChg chg="mod">
          <ac:chgData name="Benedikte Abrahamsen" userId="1c245384-ced1-4b70-91eb-3fe4c3b75bf1" providerId="ADAL" clId="{58EAF13A-132F-478E-991E-46547B3E9E5F}" dt="2023-02-23T14:36:18.366" v="550" actId="20577"/>
          <ac:spMkLst>
            <pc:docMk/>
            <pc:sldMk cId="3499438730" sldId="293"/>
            <ac:spMk id="3" creationId="{43A7B18F-10B9-F354-738B-C45D6DEAAD39}"/>
          </ac:spMkLst>
        </pc:spChg>
      </pc:sldChg>
      <pc:sldMasterChg chg="del delSldLayout">
        <pc:chgData name="Benedikte Abrahamsen" userId="1c245384-ced1-4b70-91eb-3fe4c3b75bf1" providerId="ADAL" clId="{58EAF13A-132F-478E-991E-46547B3E9E5F}" dt="2023-02-23T14:48:43.282" v="1261" actId="47"/>
        <pc:sldMasterMkLst>
          <pc:docMk/>
          <pc:sldMasterMk cId="0" sldId="2147483666"/>
        </pc:sldMasterMkLst>
        <pc:sldLayoutChg chg="del">
          <pc:chgData name="Benedikte Abrahamsen" userId="1c245384-ced1-4b70-91eb-3fe4c3b75bf1" providerId="ADAL" clId="{58EAF13A-132F-478E-991E-46547B3E9E5F}" dt="2023-02-23T14:48:43.282" v="1261" actId="47"/>
          <pc:sldLayoutMkLst>
            <pc:docMk/>
            <pc:sldMasterMk cId="0" sldId="2147483666"/>
            <pc:sldLayoutMk cId="0" sldId="2147483665"/>
          </pc:sldLayoutMkLst>
        </pc:sldLayoutChg>
        <pc:sldLayoutChg chg="del">
          <pc:chgData name="Benedikte Abrahamsen" userId="1c245384-ced1-4b70-91eb-3fe4c3b75bf1" providerId="ADAL" clId="{58EAF13A-132F-478E-991E-46547B3E9E5F}" dt="2023-02-23T14:48:43.282" v="1261" actId="47"/>
          <pc:sldLayoutMkLst>
            <pc:docMk/>
            <pc:sldMasterMk cId="0" sldId="2147483666"/>
            <pc:sldLayoutMk cId="0" sldId="2147483667"/>
          </pc:sldLayoutMkLst>
        </pc:sldLayoutChg>
        <pc:sldLayoutChg chg="del">
          <pc:chgData name="Benedikte Abrahamsen" userId="1c245384-ced1-4b70-91eb-3fe4c3b75bf1" providerId="ADAL" clId="{58EAF13A-132F-478E-991E-46547B3E9E5F}" dt="2023-02-23T14:48:43.282" v="1261" actId="47"/>
          <pc:sldLayoutMkLst>
            <pc:docMk/>
            <pc:sldMasterMk cId="0" sldId="2147483666"/>
            <pc:sldLayoutMk cId="0" sldId="2147483668"/>
          </pc:sldLayoutMkLst>
        </pc:sldLayoutChg>
        <pc:sldLayoutChg chg="del">
          <pc:chgData name="Benedikte Abrahamsen" userId="1c245384-ced1-4b70-91eb-3fe4c3b75bf1" providerId="ADAL" clId="{58EAF13A-132F-478E-991E-46547B3E9E5F}" dt="2023-02-23T14:48:43.282" v="1261" actId="47"/>
          <pc:sldLayoutMkLst>
            <pc:docMk/>
            <pc:sldMasterMk cId="0" sldId="2147483666"/>
            <pc:sldLayoutMk cId="0" sldId="2147483669"/>
          </pc:sldLayoutMkLst>
        </pc:sldLayoutChg>
        <pc:sldLayoutChg chg="del">
          <pc:chgData name="Benedikte Abrahamsen" userId="1c245384-ced1-4b70-91eb-3fe4c3b75bf1" providerId="ADAL" clId="{58EAF13A-132F-478E-991E-46547B3E9E5F}" dt="2023-02-23T14:48:43.282" v="1261" actId="47"/>
          <pc:sldLayoutMkLst>
            <pc:docMk/>
            <pc:sldMasterMk cId="0" sldId="2147483666"/>
            <pc:sldLayoutMk cId="0"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824288" cy="3079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4999038" y="0"/>
            <a:ext cx="3825875" cy="307975"/>
          </a:xfrm>
          <a:prstGeom prst="rect">
            <a:avLst/>
          </a:prstGeom>
        </p:spPr>
        <p:txBody>
          <a:bodyPr vert="horz" lIns="91440" tIns="45720" rIns="91440" bIns="45720" rtlCol="0"/>
          <a:lstStyle>
            <a:lvl1pPr algn="r">
              <a:defRPr sz="1200"/>
            </a:lvl1pPr>
          </a:lstStyle>
          <a:p>
            <a:fld id="{215A57C8-DF26-41C8-B482-AB5E928EEF26}" type="datetimeFigureOut">
              <a:t>18.12.2024</a:t>
            </a:fld>
            <a:endParaRPr lang="nb-NO"/>
          </a:p>
        </p:txBody>
      </p:sp>
      <p:sp>
        <p:nvSpPr>
          <p:cNvPr id="4" name="Plassholder for lysbilde 3"/>
          <p:cNvSpPr>
            <a:spLocks noGrp="1" noRot="1" noChangeAspect="1"/>
          </p:cNvSpPr>
          <p:nvPr>
            <p:ph type="sldImg" idx="2"/>
          </p:nvPr>
        </p:nvSpPr>
        <p:spPr>
          <a:xfrm>
            <a:off x="2924175" y="766763"/>
            <a:ext cx="2978150" cy="20669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882650" y="2949575"/>
            <a:ext cx="7061200" cy="24130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5819775"/>
            <a:ext cx="3824288" cy="3079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4999038" y="5819775"/>
            <a:ext cx="3825875" cy="307975"/>
          </a:xfrm>
          <a:prstGeom prst="rect">
            <a:avLst/>
          </a:prstGeom>
        </p:spPr>
        <p:txBody>
          <a:bodyPr vert="horz" lIns="91440" tIns="45720" rIns="91440" bIns="45720" rtlCol="0" anchor="b"/>
          <a:lstStyle>
            <a:lvl1pPr algn="r">
              <a:defRPr sz="1200"/>
            </a:lvl1pPr>
          </a:lstStyle>
          <a:p>
            <a:fld id="{68CE2A91-B1E3-45FC-A1D1-89BA8C298708}" type="slidenum">
              <a:t>‹#›</a:t>
            </a:fld>
            <a:endParaRPr lang="nb-NO"/>
          </a:p>
        </p:txBody>
      </p:sp>
    </p:spTree>
    <p:extLst>
      <p:ext uri="{BB962C8B-B14F-4D97-AF65-F5344CB8AC3E}">
        <p14:creationId xmlns:p14="http://schemas.microsoft.com/office/powerpoint/2010/main" val="330530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ts val="10"/>
              </a:spcBef>
            </a:pPr>
            <a:endParaRPr lang="en-US"/>
          </a:p>
          <a:p>
            <a:pPr marL="332740">
              <a:lnSpc>
                <a:spcPts val="1485"/>
              </a:lnSpc>
            </a:pPr>
            <a:endParaRPr lang="en-US">
              <a:cs typeface="Calibri" panose="020F0502020204030204"/>
            </a:endParaRPr>
          </a:p>
        </p:txBody>
      </p:sp>
      <p:sp>
        <p:nvSpPr>
          <p:cNvPr id="4" name="Plassholder for lysbildenummer 3"/>
          <p:cNvSpPr>
            <a:spLocks noGrp="1"/>
          </p:cNvSpPr>
          <p:nvPr>
            <p:ph type="sldNum" sz="quarter" idx="5"/>
          </p:nvPr>
        </p:nvSpPr>
        <p:spPr/>
        <p:txBody>
          <a:bodyPr/>
          <a:lstStyle/>
          <a:p>
            <a:fld id="{68CE2A91-B1E3-45FC-A1D1-89BA8C298708}" type="slidenum">
              <a:t>7</a:t>
            </a:fld>
            <a:endParaRPr lang="nb-NO"/>
          </a:p>
        </p:txBody>
      </p:sp>
    </p:spTree>
    <p:extLst>
      <p:ext uri="{BB962C8B-B14F-4D97-AF65-F5344CB8AC3E}">
        <p14:creationId xmlns:p14="http://schemas.microsoft.com/office/powerpoint/2010/main" val="393214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32105" indent="-319405">
              <a:buFont typeface="Arial"/>
              <a:buChar char="•"/>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8776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7780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4347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7976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2256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9387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50555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31</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98968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32</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86536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33</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1951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32105" indent="-319405">
              <a:buFont typeface="Arial"/>
              <a:buChar char="•"/>
            </a:pPr>
            <a:endParaRPr lang="en-US">
              <a:cs typeface="Calibri"/>
            </a:endParaRPr>
          </a:p>
        </p:txBody>
      </p:sp>
      <p:sp>
        <p:nvSpPr>
          <p:cNvPr id="4" name="Plassholder for lysbildenummer 3"/>
          <p:cNvSpPr>
            <a:spLocks noGrp="1"/>
          </p:cNvSpPr>
          <p:nvPr>
            <p:ph type="sldNum" sz="quarter" idx="5"/>
          </p:nvPr>
        </p:nvSpPr>
        <p:spPr/>
        <p:txBody>
          <a:bodyPr/>
          <a:lstStyle/>
          <a:p>
            <a:fld id="{68CE2A91-B1E3-45FC-A1D1-89BA8C298708}" type="slidenum">
              <a:t>8</a:t>
            </a:fld>
            <a:endParaRPr lang="nb-NO"/>
          </a:p>
        </p:txBody>
      </p:sp>
    </p:spTree>
    <p:extLst>
      <p:ext uri="{BB962C8B-B14F-4D97-AF65-F5344CB8AC3E}">
        <p14:creationId xmlns:p14="http://schemas.microsoft.com/office/powerpoint/2010/main" val="3387766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34</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74466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35</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71977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36</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84021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37</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2528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fld id="{68CE2A91-B1E3-45FC-A1D1-89BA8C298708}" type="slidenum">
              <a:rPr lang="nb-NO"/>
              <a:t>9</a:t>
            </a:fld>
            <a:endParaRPr lang="nb-NO"/>
          </a:p>
        </p:txBody>
      </p:sp>
    </p:spTree>
    <p:extLst>
      <p:ext uri="{BB962C8B-B14F-4D97-AF65-F5344CB8AC3E}">
        <p14:creationId xmlns:p14="http://schemas.microsoft.com/office/powerpoint/2010/main" val="157780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cs typeface="Calibri"/>
            </a:endParaRPr>
          </a:p>
        </p:txBody>
      </p:sp>
      <p:sp>
        <p:nvSpPr>
          <p:cNvPr id="4" name="Plassholder for lysbildenummer 3"/>
          <p:cNvSpPr>
            <a:spLocks noGrp="1"/>
          </p:cNvSpPr>
          <p:nvPr>
            <p:ph type="sldNum" sz="quarter" idx="5"/>
          </p:nvPr>
        </p:nvSpPr>
        <p:spPr/>
        <p:txBody>
          <a:bodyPr/>
          <a:lstStyle/>
          <a:p>
            <a:fld id="{68CE2A91-B1E3-45FC-A1D1-89BA8C298708}" type="slidenum">
              <a:rPr lang="nb-NO"/>
              <a:t>10</a:t>
            </a:fld>
            <a:endParaRPr lang="nb-NO"/>
          </a:p>
        </p:txBody>
      </p:sp>
    </p:spTree>
    <p:extLst>
      <p:ext uri="{BB962C8B-B14F-4D97-AF65-F5344CB8AC3E}">
        <p14:creationId xmlns:p14="http://schemas.microsoft.com/office/powerpoint/2010/main" val="16504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32105" indent="-319405">
              <a:spcBef>
                <a:spcPts val="409"/>
              </a:spcBef>
              <a:buFont typeface="Arial,Sans-Serif"/>
              <a:buChar char="•"/>
            </a:pPr>
            <a:endParaRPr lang="en-US" dirty="0"/>
          </a:p>
        </p:txBody>
      </p:sp>
      <p:sp>
        <p:nvSpPr>
          <p:cNvPr id="4" name="Plassholder for lysbildenummer 3"/>
          <p:cNvSpPr>
            <a:spLocks noGrp="1"/>
          </p:cNvSpPr>
          <p:nvPr>
            <p:ph type="sldNum" sz="quarter" idx="5"/>
          </p:nvPr>
        </p:nvSpPr>
        <p:spPr/>
        <p:txBody>
          <a:bodyPr/>
          <a:lstStyle/>
          <a:p>
            <a:fld id="{68CE2A91-B1E3-45FC-A1D1-89BA8C298708}" type="slidenum">
              <a:rPr lang="nb-NO"/>
              <a:t>11</a:t>
            </a:fld>
            <a:endParaRPr lang="nb-NO"/>
          </a:p>
        </p:txBody>
      </p:sp>
    </p:spTree>
    <p:extLst>
      <p:ext uri="{BB962C8B-B14F-4D97-AF65-F5344CB8AC3E}">
        <p14:creationId xmlns:p14="http://schemas.microsoft.com/office/powerpoint/2010/main" val="357487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8CE2A91-B1E3-45FC-A1D1-89BA8C298708}" type="slidenum">
              <a:rPr lang="nb-NO" smtClean="0"/>
              <a:t>12</a:t>
            </a:fld>
            <a:endParaRPr lang="nb-NO"/>
          </a:p>
        </p:txBody>
      </p:sp>
    </p:spTree>
    <p:extLst>
      <p:ext uri="{BB962C8B-B14F-4D97-AF65-F5344CB8AC3E}">
        <p14:creationId xmlns:p14="http://schemas.microsoft.com/office/powerpoint/2010/main" val="80717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8CE2A91-B1E3-45FC-A1D1-89BA8C298708}" type="slidenum">
              <a:rPr lang="nb-NO" smtClean="0"/>
              <a:t>17</a:t>
            </a:fld>
            <a:endParaRPr lang="nb-NO"/>
          </a:p>
        </p:txBody>
      </p:sp>
    </p:spTree>
    <p:extLst>
      <p:ext uri="{BB962C8B-B14F-4D97-AF65-F5344CB8AC3E}">
        <p14:creationId xmlns:p14="http://schemas.microsoft.com/office/powerpoint/2010/main" val="1557106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8CE2A91-B1E3-45FC-A1D1-89BA8C298708}" type="slidenum">
              <a:rPr lang="nb-NO" smtClean="0"/>
              <a:t>18</a:t>
            </a:fld>
            <a:endParaRPr lang="nb-NO"/>
          </a:p>
        </p:txBody>
      </p:sp>
    </p:spTree>
    <p:extLst>
      <p:ext uri="{BB962C8B-B14F-4D97-AF65-F5344CB8AC3E}">
        <p14:creationId xmlns:p14="http://schemas.microsoft.com/office/powerpoint/2010/main" val="3140163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935E859-1722-406A-A794-1F17ABC27F88}" type="slidenum">
              <a:rPr lang="nb-NO" smtClean="0"/>
              <a:t>21</a:t>
            </a:fld>
            <a:endParaRPr lang="nb-NO"/>
          </a:p>
        </p:txBody>
      </p:sp>
    </p:spTree>
    <p:extLst>
      <p:ext uri="{BB962C8B-B14F-4D97-AF65-F5344CB8AC3E}">
        <p14:creationId xmlns:p14="http://schemas.microsoft.com/office/powerpoint/2010/main" val="13162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rgbClr val="F7CF5E">
            <a:alpha val="30000"/>
          </a:srgb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31363F-8DCF-B944-9C4A-8BFB66CB175A}"/>
              </a:ext>
            </a:extLst>
          </p:cNvPr>
          <p:cNvSpPr>
            <a:spLocks noGrp="1"/>
          </p:cNvSpPr>
          <p:nvPr>
            <p:ph type="ctrTitle"/>
          </p:nvPr>
        </p:nvSpPr>
        <p:spPr>
          <a:xfrm>
            <a:off x="1103313" y="1002852"/>
            <a:ext cx="6619875" cy="2133365"/>
          </a:xfrm>
        </p:spPr>
        <p:txBody>
          <a:bodyPr anchor="b">
            <a:normAutofit/>
          </a:bodyPr>
          <a:lstStyle>
            <a:lvl1pPr algn="ctr">
              <a:defRPr sz="3475" cap="all" baseline="0">
                <a:latin typeface="DIN 2014 Bold" panose="020B0504020202020204" pitchFamily="34" charset="77"/>
              </a:defRPr>
            </a:lvl1pPr>
          </a:lstStyle>
          <a:p>
            <a:r>
              <a:rPr lang="nb-NO"/>
              <a:t>Klikk for å redigere tittelstil</a:t>
            </a:r>
          </a:p>
        </p:txBody>
      </p:sp>
      <p:sp>
        <p:nvSpPr>
          <p:cNvPr id="3" name="Undertittel 2">
            <a:extLst>
              <a:ext uri="{FF2B5EF4-FFF2-40B4-BE49-F238E27FC236}">
                <a16:creationId xmlns:a16="http://schemas.microsoft.com/office/drawing/2014/main" id="{51F1DB19-0425-58DF-7884-3CFF5CFDD863}"/>
              </a:ext>
            </a:extLst>
          </p:cNvPr>
          <p:cNvSpPr>
            <a:spLocks noGrp="1"/>
          </p:cNvSpPr>
          <p:nvPr>
            <p:ph type="subTitle" idx="1"/>
          </p:nvPr>
        </p:nvSpPr>
        <p:spPr>
          <a:xfrm>
            <a:off x="1103313" y="3218488"/>
            <a:ext cx="6619875" cy="1479454"/>
          </a:xfrm>
        </p:spPr>
        <p:txBody>
          <a:bodyPr/>
          <a:lstStyle>
            <a:lvl1pPr marL="0" indent="0" algn="ctr">
              <a:buNone/>
              <a:defRPr sz="1738"/>
            </a:lvl1pPr>
            <a:lvl2pPr marL="331013" indent="0" algn="ctr">
              <a:buNone/>
              <a:defRPr sz="1448"/>
            </a:lvl2pPr>
            <a:lvl3pPr marL="662026" indent="0" algn="ctr">
              <a:buNone/>
              <a:defRPr sz="1303"/>
            </a:lvl3pPr>
            <a:lvl4pPr marL="993038" indent="0" algn="ctr">
              <a:buNone/>
              <a:defRPr sz="1158"/>
            </a:lvl4pPr>
            <a:lvl5pPr marL="1324051" indent="0" algn="ctr">
              <a:buNone/>
              <a:defRPr sz="1158"/>
            </a:lvl5pPr>
            <a:lvl6pPr marL="1655064" indent="0" algn="ctr">
              <a:buNone/>
              <a:defRPr sz="1158"/>
            </a:lvl6pPr>
            <a:lvl7pPr marL="1986077" indent="0" algn="ctr">
              <a:buNone/>
              <a:defRPr sz="1158"/>
            </a:lvl7pPr>
            <a:lvl8pPr marL="2317090" indent="0" algn="ctr">
              <a:buNone/>
              <a:defRPr sz="1158"/>
            </a:lvl8pPr>
            <a:lvl9pPr marL="2648102" indent="0" algn="ctr">
              <a:buNone/>
              <a:defRPr sz="1158"/>
            </a:lvl9pPr>
          </a:lstStyle>
          <a:p>
            <a:r>
              <a:rPr lang="nb-NO"/>
              <a:t>Klikk for å redigere undertittelstil i malen</a:t>
            </a:r>
          </a:p>
        </p:txBody>
      </p:sp>
      <p:sp>
        <p:nvSpPr>
          <p:cNvPr id="4" name="Plassholder for dato 3">
            <a:extLst>
              <a:ext uri="{FF2B5EF4-FFF2-40B4-BE49-F238E27FC236}">
                <a16:creationId xmlns:a16="http://schemas.microsoft.com/office/drawing/2014/main" id="{04DDCD83-A0F3-D2A0-199E-AE331B414FEF}"/>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5" name="Plassholder for bunntekst 4">
            <a:extLst>
              <a:ext uri="{FF2B5EF4-FFF2-40B4-BE49-F238E27FC236}">
                <a16:creationId xmlns:a16="http://schemas.microsoft.com/office/drawing/2014/main" id="{AA1675A6-FECA-D39A-8F76-625F97018DE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4AE4D5-563F-ADA4-64CD-99F482B3D099}"/>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44398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478C0A8-8D65-5B9C-7F58-DA306AD9A8F2}"/>
              </a:ext>
            </a:extLst>
          </p:cNvPr>
          <p:cNvSpPr>
            <a:spLocks noGrp="1"/>
          </p:cNvSpPr>
          <p:nvPr>
            <p:ph type="title" orient="vert"/>
          </p:nvPr>
        </p:nvSpPr>
        <p:spPr>
          <a:xfrm>
            <a:off x="6316464" y="326246"/>
            <a:ext cx="1903214" cy="5192985"/>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9B7004E-14ED-B166-639F-B61797E82E70}"/>
              </a:ext>
            </a:extLst>
          </p:cNvPr>
          <p:cNvSpPr>
            <a:spLocks noGrp="1"/>
          </p:cNvSpPr>
          <p:nvPr>
            <p:ph type="body" orient="vert" idx="1"/>
          </p:nvPr>
        </p:nvSpPr>
        <p:spPr>
          <a:xfrm>
            <a:off x="606822" y="326246"/>
            <a:ext cx="5599311" cy="519298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07FE7D0-55D7-4B77-6CB2-FE3C01ECB807}"/>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5" name="Plassholder for bunntekst 4">
            <a:extLst>
              <a:ext uri="{FF2B5EF4-FFF2-40B4-BE49-F238E27FC236}">
                <a16:creationId xmlns:a16="http://schemas.microsoft.com/office/drawing/2014/main" id="{E242C503-56BF-FCFA-FB21-B3A0E6E9B63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3EB652B-208D-D147-C84D-6709EABCFF91}"/>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68267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B52AE-F283-C086-8629-6B774EE28477}"/>
              </a:ext>
            </a:extLst>
          </p:cNvPr>
          <p:cNvSpPr>
            <a:spLocks noGrp="1"/>
          </p:cNvSpPr>
          <p:nvPr>
            <p:ph type="title" hasCustomPrompt="1"/>
          </p:nvPr>
        </p:nvSpPr>
        <p:spPr>
          <a:xfrm>
            <a:off x="939724" y="2048751"/>
            <a:ext cx="6428827" cy="1101413"/>
          </a:xfrm>
        </p:spPr>
        <p:txBody>
          <a:bodyPr>
            <a:normAutofit/>
          </a:bodyPr>
          <a:lstStyle>
            <a:lvl1pPr algn="ctr">
              <a:defRPr sz="5213" kern="2100" cap="all" spc="217" baseline="10000">
                <a:latin typeface="DIN 2014 Bold" panose="020B0504020202020204" pitchFamily="34" charset="77"/>
              </a:defRPr>
            </a:lvl1pPr>
          </a:lstStyle>
          <a:p>
            <a:r>
              <a:rPr lang="nb-NO"/>
              <a:t>«HVEM ER VI?»</a:t>
            </a:r>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sp>
        <p:nvSpPr>
          <p:cNvPr id="7" name="Plassholder for tekst 6">
            <a:extLst>
              <a:ext uri="{FF2B5EF4-FFF2-40B4-BE49-F238E27FC236}">
                <a16:creationId xmlns:a16="http://schemas.microsoft.com/office/drawing/2014/main" id="{47FB018A-A0AC-6DE2-1115-AD2FB76181E7}"/>
              </a:ext>
            </a:extLst>
          </p:cNvPr>
          <p:cNvSpPr>
            <a:spLocks noGrp="1"/>
          </p:cNvSpPr>
          <p:nvPr>
            <p:ph type="body" sz="quarter" idx="13" hasCustomPrompt="1"/>
          </p:nvPr>
        </p:nvSpPr>
        <p:spPr>
          <a:xfrm>
            <a:off x="2193627" y="3422338"/>
            <a:ext cx="4439247" cy="1685893"/>
          </a:xfrm>
        </p:spPr>
        <p:txBody>
          <a:bodyPr/>
          <a:lstStyle>
            <a:lvl1pPr marL="0" indent="0">
              <a:buFontTx/>
              <a:buNone/>
              <a:defRPr lang="nb-NO" smtClean="0">
                <a:effectLst/>
              </a:defRPr>
            </a:lvl1pPr>
          </a:lstStyle>
          <a:p>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r>
              <a:rPr lang="nb-NO">
                <a:solidFill>
                  <a:srgbClr val="3E62D7"/>
                </a:solidFill>
                <a:effectLst/>
                <a:latin typeface="Helvetica" pitchFamily="2" charset="0"/>
              </a:rPr>
              <a:t> </a:t>
            </a:r>
            <a:r>
              <a:rPr lang="nb-NO" err="1">
                <a:solidFill>
                  <a:srgbClr val="3E62D7"/>
                </a:solidFill>
                <a:effectLst/>
                <a:latin typeface="Helvetica" pitchFamily="2" charset="0"/>
              </a:rPr>
              <a:t>sit</a:t>
            </a:r>
            <a:r>
              <a:rPr lang="nb-NO">
                <a:solidFill>
                  <a:srgbClr val="3E62D7"/>
                </a:solidFill>
                <a:effectLst/>
                <a:latin typeface="Helvetica" pitchFamily="2" charset="0"/>
              </a:rPr>
              <a:t> </a:t>
            </a:r>
            <a:r>
              <a:rPr lang="nb-NO" err="1">
                <a:solidFill>
                  <a:srgbClr val="3E62D7"/>
                </a:solidFill>
                <a:effectLst/>
                <a:latin typeface="Helvetica" pitchFamily="2" charset="0"/>
              </a:rPr>
              <a:t>amet</a:t>
            </a:r>
            <a:r>
              <a:rPr lang="nb-NO">
                <a:solidFill>
                  <a:srgbClr val="3E62D7"/>
                </a:solidFill>
                <a:effectLst/>
                <a:latin typeface="Helvetica" pitchFamily="2" charset="0"/>
              </a:rPr>
              <a:t>, </a:t>
            </a:r>
            <a:r>
              <a:rPr lang="nb-NO" err="1">
                <a:solidFill>
                  <a:srgbClr val="3E62D7"/>
                </a:solidFill>
                <a:effectLst/>
                <a:latin typeface="Helvetica" pitchFamily="2" charset="0"/>
              </a:rPr>
              <a:t>consectetuer</a:t>
            </a:r>
            <a:r>
              <a:rPr lang="nb-NO">
                <a:solidFill>
                  <a:srgbClr val="3E62D7"/>
                </a:solidFill>
                <a:effectLst/>
                <a:latin typeface="Helvetica" pitchFamily="2" charset="0"/>
              </a:rPr>
              <a:t> </a:t>
            </a:r>
            <a:r>
              <a:rPr lang="nb-NO" err="1">
                <a:solidFill>
                  <a:srgbClr val="3E62D7"/>
                </a:solidFill>
                <a:effectLst/>
                <a:latin typeface="Helvetica" pitchFamily="2" charset="0"/>
              </a:rPr>
              <a:t>adipiscing</a:t>
            </a:r>
            <a:r>
              <a:rPr lang="nb-NO">
                <a:solidFill>
                  <a:srgbClr val="3E62D7"/>
                </a:solidFill>
                <a:effectLst/>
                <a:latin typeface="Helvetica" pitchFamily="2" charset="0"/>
              </a:rPr>
              <a:t> </a:t>
            </a:r>
            <a:r>
              <a:rPr lang="nb-NO" err="1">
                <a:solidFill>
                  <a:srgbClr val="3E62D7"/>
                </a:solidFill>
                <a:effectLst/>
                <a:latin typeface="Helvetica" pitchFamily="2" charset="0"/>
              </a:rPr>
              <a:t>elit</a:t>
            </a:r>
            <a:r>
              <a:rPr lang="nb-NO">
                <a:solidFill>
                  <a:srgbClr val="3E62D7"/>
                </a:solidFill>
                <a:effectLst/>
                <a:latin typeface="Helvetica" pitchFamily="2" charset="0"/>
              </a:rPr>
              <a:t>, sed </a:t>
            </a:r>
            <a:r>
              <a:rPr lang="nb-NO" err="1">
                <a:solidFill>
                  <a:srgbClr val="3E62D7"/>
                </a:solidFill>
                <a:effectLst/>
                <a:latin typeface="Helvetica" pitchFamily="2" charset="0"/>
              </a:rPr>
              <a:t>diamnonummy</a:t>
            </a:r>
            <a:r>
              <a:rPr lang="nb-NO">
                <a:solidFill>
                  <a:srgbClr val="3E62D7"/>
                </a:solidFill>
                <a:effectLst/>
                <a:latin typeface="Helvetica" pitchFamily="2" charset="0"/>
              </a:rPr>
              <a:t> </a:t>
            </a:r>
            <a:r>
              <a:rPr lang="nb-NO" err="1">
                <a:solidFill>
                  <a:srgbClr val="3E62D7"/>
                </a:solidFill>
                <a:effectLst/>
                <a:latin typeface="Helvetica" pitchFamily="2" charset="0"/>
              </a:rPr>
              <a:t>nibh</a:t>
            </a:r>
            <a:r>
              <a:rPr lang="nb-NO">
                <a:solidFill>
                  <a:srgbClr val="3E62D7"/>
                </a:solidFill>
                <a:effectLst/>
                <a:latin typeface="Helvetica" pitchFamily="2" charset="0"/>
              </a:rPr>
              <a:t> </a:t>
            </a:r>
            <a:r>
              <a:rPr lang="nb-NO" err="1">
                <a:solidFill>
                  <a:srgbClr val="3E62D7"/>
                </a:solidFill>
                <a:effectLst/>
                <a:latin typeface="Helvetica" pitchFamily="2" charset="0"/>
              </a:rPr>
              <a:t>euismod</a:t>
            </a:r>
            <a:r>
              <a:rPr lang="nb-NO">
                <a:solidFill>
                  <a:srgbClr val="3E62D7"/>
                </a:solidFill>
                <a:effectLst/>
                <a:latin typeface="Helvetica" pitchFamily="2" charset="0"/>
              </a:rPr>
              <a:t> </a:t>
            </a:r>
            <a:r>
              <a:rPr lang="nb-NO" err="1">
                <a:solidFill>
                  <a:srgbClr val="3E62D7"/>
                </a:solidFill>
                <a:effectLst/>
                <a:latin typeface="Helvetica" pitchFamily="2" charset="0"/>
              </a:rPr>
              <a:t>tincidunt</a:t>
            </a:r>
            <a:r>
              <a:rPr lang="nb-NO">
                <a:solidFill>
                  <a:srgbClr val="3E62D7"/>
                </a:solidFill>
                <a:effectLst/>
                <a:latin typeface="Helvetica" pitchFamily="2" charset="0"/>
              </a:rPr>
              <a:t> ut </a:t>
            </a:r>
            <a:r>
              <a:rPr lang="nb-NO" err="1">
                <a:solidFill>
                  <a:srgbClr val="3E62D7"/>
                </a:solidFill>
                <a:effectLst/>
                <a:latin typeface="Helvetica" pitchFamily="2" charset="0"/>
              </a:rPr>
              <a:t>laoreet</a:t>
            </a:r>
            <a:r>
              <a:rPr lang="nb-NO">
                <a:solidFill>
                  <a:srgbClr val="3E62D7"/>
                </a:solidFill>
                <a:effectLst/>
                <a:latin typeface="Helvetica" pitchFamily="2" charset="0"/>
              </a:rPr>
              <a:t> </a:t>
            </a:r>
            <a:r>
              <a:rPr lang="nb-NO" err="1">
                <a:solidFill>
                  <a:srgbClr val="3E62D7"/>
                </a:solidFill>
                <a:effectLst/>
                <a:latin typeface="Helvetica" pitchFamily="2" charset="0"/>
              </a:rPr>
              <a:t>dolore</a:t>
            </a:r>
            <a:r>
              <a:rPr lang="nb-NO">
                <a:solidFill>
                  <a:srgbClr val="3E62D7"/>
                </a:solidFill>
                <a:effectLst/>
                <a:latin typeface="Helvetica" pitchFamily="2" charset="0"/>
              </a:rPr>
              <a:t> </a:t>
            </a:r>
            <a:r>
              <a:rPr lang="nb-NO" err="1">
                <a:solidFill>
                  <a:srgbClr val="3E62D7"/>
                </a:solidFill>
                <a:effectLst/>
                <a:latin typeface="Helvetica" pitchFamily="2" charset="0"/>
              </a:rPr>
              <a:t>magna</a:t>
            </a:r>
            <a:r>
              <a:rPr lang="nb-NO">
                <a:solidFill>
                  <a:srgbClr val="3E62D7"/>
                </a:solidFill>
                <a:effectLst/>
                <a:latin typeface="Helvetica" pitchFamily="2" charset="0"/>
              </a:rPr>
              <a:t> </a:t>
            </a:r>
            <a:r>
              <a:rPr lang="nb-NO" err="1">
                <a:solidFill>
                  <a:srgbClr val="3E62D7"/>
                </a:solidFill>
                <a:effectLst/>
                <a:latin typeface="Helvetica" pitchFamily="2" charset="0"/>
              </a:rPr>
              <a:t>aliquam</a:t>
            </a:r>
            <a:r>
              <a:rPr lang="nb-NO">
                <a:solidFill>
                  <a:srgbClr val="3E62D7"/>
                </a:solidFill>
                <a:effectLst/>
                <a:latin typeface="Helvetica" pitchFamily="2" charset="0"/>
              </a:rPr>
              <a:t> </a:t>
            </a:r>
            <a:r>
              <a:rPr lang="nb-NO" err="1">
                <a:solidFill>
                  <a:srgbClr val="3E62D7"/>
                </a:solidFill>
                <a:effectLst/>
                <a:latin typeface="Helvetica" pitchFamily="2" charset="0"/>
              </a:rPr>
              <a:t>erat</a:t>
            </a:r>
            <a:r>
              <a:rPr lang="nb-NO">
                <a:solidFill>
                  <a:srgbClr val="3E62D7"/>
                </a:solidFill>
                <a:effectLst/>
                <a:latin typeface="Helvetica" pitchFamily="2" charset="0"/>
              </a:rPr>
              <a:t> </a:t>
            </a:r>
            <a:r>
              <a:rPr lang="nb-NO" err="1">
                <a:solidFill>
                  <a:srgbClr val="3E62D7"/>
                </a:solidFill>
                <a:effectLst/>
                <a:latin typeface="Helvetica" pitchFamily="2" charset="0"/>
              </a:rPr>
              <a:t>volutpat</a:t>
            </a:r>
            <a:r>
              <a:rPr lang="nb-NO">
                <a:solidFill>
                  <a:srgbClr val="3E62D7"/>
                </a:solidFill>
                <a:effectLst/>
                <a:latin typeface="Helvetica" pitchFamily="2" charset="0"/>
              </a:rPr>
              <a:t>. </a:t>
            </a:r>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endParaRPr lang="nb-NO">
              <a:solidFill>
                <a:srgbClr val="3E62D7"/>
              </a:solidFill>
              <a:effectLst/>
              <a:latin typeface="Helvetica" pitchFamily="2" charset="0"/>
            </a:endParaRPr>
          </a:p>
        </p:txBody>
      </p:sp>
      <p:pic>
        <p:nvPicPr>
          <p:cNvPr id="6" name="Bilde 5">
            <a:extLst>
              <a:ext uri="{FF2B5EF4-FFF2-40B4-BE49-F238E27FC236}">
                <a16:creationId xmlns:a16="http://schemas.microsoft.com/office/drawing/2014/main" id="{710863D3-AFB1-6283-2F79-69461C955D2E}"/>
              </a:ext>
            </a:extLst>
          </p:cNvPr>
          <p:cNvPicPr>
            <a:picLocks noChangeAspect="1"/>
          </p:cNvPicPr>
          <p:nvPr userDrawn="1"/>
        </p:nvPicPr>
        <p:blipFill>
          <a:blip r:embed="rId2"/>
          <a:stretch>
            <a:fillRect/>
          </a:stretch>
        </p:blipFill>
        <p:spPr>
          <a:xfrm>
            <a:off x="-1847442" y="741514"/>
            <a:ext cx="3694884" cy="4644722"/>
          </a:xfrm>
          <a:prstGeom prst="rect">
            <a:avLst/>
          </a:prstGeom>
        </p:spPr>
      </p:pic>
    </p:spTree>
    <p:extLst>
      <p:ext uri="{BB962C8B-B14F-4D97-AF65-F5344CB8AC3E}">
        <p14:creationId xmlns:p14="http://schemas.microsoft.com/office/powerpoint/2010/main" val="239663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5B6A0D0-28CF-4C8C-EA31-267C0BD4BFD6}"/>
              </a:ext>
            </a:extLst>
          </p:cNvPr>
          <p:cNvSpPr>
            <a:spLocks noGrp="1"/>
          </p:cNvSpPr>
          <p:nvPr>
            <p:ph type="title" hasCustomPrompt="1"/>
          </p:nvPr>
        </p:nvSpPr>
        <p:spPr>
          <a:xfrm>
            <a:off x="606822" y="2255626"/>
            <a:ext cx="7612856" cy="1184415"/>
          </a:xfrm>
        </p:spPr>
        <p:txBody>
          <a:bodyPr>
            <a:noAutofit/>
          </a:bodyPr>
          <a:lstStyle>
            <a:lvl1pPr algn="ctr">
              <a:defRPr sz="8688" cap="none" spc="1448" baseline="0"/>
            </a:lvl1pPr>
          </a:lstStyle>
          <a:p>
            <a:r>
              <a:rPr lang="nb-NO"/>
              <a:t>overskrift</a:t>
            </a:r>
          </a:p>
        </p:txBody>
      </p:sp>
    </p:spTree>
    <p:extLst>
      <p:ext uri="{BB962C8B-B14F-4D97-AF65-F5344CB8AC3E}">
        <p14:creationId xmlns:p14="http://schemas.microsoft.com/office/powerpoint/2010/main" val="82913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B52AE-F283-C086-8629-6B774EE28477}"/>
              </a:ext>
            </a:extLst>
          </p:cNvPr>
          <p:cNvSpPr>
            <a:spLocks noGrp="1"/>
          </p:cNvSpPr>
          <p:nvPr>
            <p:ph type="title"/>
          </p:nvPr>
        </p:nvSpPr>
        <p:spPr>
          <a:xfrm>
            <a:off x="606822" y="2072117"/>
            <a:ext cx="7612856" cy="1184415"/>
          </a:xfrm>
        </p:spPr>
        <p:txBody>
          <a:bodyPr>
            <a:normAutofit/>
          </a:bodyPr>
          <a:lstStyle>
            <a:lvl1pPr algn="ctr">
              <a:defRPr sz="5213" kern="2100" cap="none" spc="217" baseline="10000">
                <a:latin typeface="+mj-lt"/>
              </a:defRPr>
            </a:lvl1pPr>
          </a:lstStyle>
          <a:p>
            <a:r>
              <a:rPr lang="nb-NO"/>
              <a:t>Klikk for å redigere tittelstil</a:t>
            </a:r>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677406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A4859B4-5120-C419-972C-C33A730AE8B2}"/>
              </a:ext>
            </a:extLst>
          </p:cNvPr>
          <p:cNvSpPr/>
          <p:nvPr userDrawn="1"/>
        </p:nvSpPr>
        <p:spPr>
          <a:xfrm>
            <a:off x="0" y="0"/>
            <a:ext cx="8826500" cy="6127750"/>
          </a:xfrm>
          <a:prstGeom prst="rect">
            <a:avLst/>
          </a:prstGeom>
          <a:solidFill>
            <a:srgbClr val="FE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4"/>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434E5541-4247-7D55-EF0B-8769B7263416}"/>
              </a:ext>
            </a:extLst>
          </p:cNvPr>
          <p:cNvPicPr>
            <a:picLocks noChangeAspect="1"/>
          </p:cNvPicPr>
          <p:nvPr userDrawn="1"/>
        </p:nvPicPr>
        <p:blipFill>
          <a:blip r:embed="rId2"/>
          <a:stretch>
            <a:fillRect/>
          </a:stretch>
        </p:blipFill>
        <p:spPr>
          <a:xfrm>
            <a:off x="3490888" y="1349235"/>
            <a:ext cx="1844725" cy="2800805"/>
          </a:xfrm>
          <a:prstGeom prst="rect">
            <a:avLst/>
          </a:prstGeom>
        </p:spPr>
      </p:pic>
    </p:spTree>
    <p:extLst>
      <p:ext uri="{BB962C8B-B14F-4D97-AF65-F5344CB8AC3E}">
        <p14:creationId xmlns:p14="http://schemas.microsoft.com/office/powerpoint/2010/main" val="3833462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Deloverskrift">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AF398-EA21-1985-7189-0DB8BCB03829}"/>
              </a:ext>
            </a:extLst>
          </p:cNvPr>
          <p:cNvSpPr>
            <a:spLocks noGrp="1"/>
          </p:cNvSpPr>
          <p:nvPr>
            <p:ph type="title"/>
          </p:nvPr>
        </p:nvSpPr>
        <p:spPr>
          <a:xfrm>
            <a:off x="602225" y="1527683"/>
            <a:ext cx="7612856" cy="2548973"/>
          </a:xfrm>
        </p:spPr>
        <p:txBody>
          <a:bodyPr anchor="b"/>
          <a:lstStyle>
            <a:lvl1pPr>
              <a:defRPr sz="4344"/>
            </a:lvl1pPr>
          </a:lstStyle>
          <a:p>
            <a:r>
              <a:rPr lang="nb-NO"/>
              <a:t>Klikk for å redigere tittelstil</a:t>
            </a:r>
          </a:p>
        </p:txBody>
      </p:sp>
      <p:sp>
        <p:nvSpPr>
          <p:cNvPr id="3" name="Plassholder for tekst 2">
            <a:extLst>
              <a:ext uri="{FF2B5EF4-FFF2-40B4-BE49-F238E27FC236}">
                <a16:creationId xmlns:a16="http://schemas.microsoft.com/office/drawing/2014/main" id="{6E0F122E-B4BB-785B-9945-146F5B2C7007}"/>
              </a:ext>
            </a:extLst>
          </p:cNvPr>
          <p:cNvSpPr>
            <a:spLocks noGrp="1"/>
          </p:cNvSpPr>
          <p:nvPr>
            <p:ph type="body" idx="1"/>
          </p:nvPr>
        </p:nvSpPr>
        <p:spPr>
          <a:xfrm>
            <a:off x="602225" y="4100771"/>
            <a:ext cx="7612856" cy="1340445"/>
          </a:xfrm>
        </p:spPr>
        <p:txBody>
          <a:bodyPr/>
          <a:lstStyle>
            <a:lvl1pPr marL="0" indent="0">
              <a:buNone/>
              <a:defRPr sz="1738">
                <a:solidFill>
                  <a:schemeClr val="tx1">
                    <a:tint val="75000"/>
                  </a:schemeClr>
                </a:solidFill>
              </a:defRPr>
            </a:lvl1pPr>
            <a:lvl2pPr marL="331013" indent="0">
              <a:buNone/>
              <a:defRPr sz="1448">
                <a:solidFill>
                  <a:schemeClr val="tx1">
                    <a:tint val="75000"/>
                  </a:schemeClr>
                </a:solidFill>
              </a:defRPr>
            </a:lvl2pPr>
            <a:lvl3pPr marL="662026" indent="0">
              <a:buNone/>
              <a:defRPr sz="1303">
                <a:solidFill>
                  <a:schemeClr val="tx1">
                    <a:tint val="75000"/>
                  </a:schemeClr>
                </a:solidFill>
              </a:defRPr>
            </a:lvl3pPr>
            <a:lvl4pPr marL="993038" indent="0">
              <a:buNone/>
              <a:defRPr sz="1158">
                <a:solidFill>
                  <a:schemeClr val="tx1">
                    <a:tint val="75000"/>
                  </a:schemeClr>
                </a:solidFill>
              </a:defRPr>
            </a:lvl4pPr>
            <a:lvl5pPr marL="1324051" indent="0">
              <a:buNone/>
              <a:defRPr sz="1158">
                <a:solidFill>
                  <a:schemeClr val="tx1">
                    <a:tint val="75000"/>
                  </a:schemeClr>
                </a:solidFill>
              </a:defRPr>
            </a:lvl5pPr>
            <a:lvl6pPr marL="1655064" indent="0">
              <a:buNone/>
              <a:defRPr sz="1158">
                <a:solidFill>
                  <a:schemeClr val="tx1">
                    <a:tint val="75000"/>
                  </a:schemeClr>
                </a:solidFill>
              </a:defRPr>
            </a:lvl6pPr>
            <a:lvl7pPr marL="1986077" indent="0">
              <a:buNone/>
              <a:defRPr sz="1158">
                <a:solidFill>
                  <a:schemeClr val="tx1">
                    <a:tint val="75000"/>
                  </a:schemeClr>
                </a:solidFill>
              </a:defRPr>
            </a:lvl7pPr>
            <a:lvl8pPr marL="2317090" indent="0">
              <a:buNone/>
              <a:defRPr sz="1158">
                <a:solidFill>
                  <a:schemeClr val="tx1">
                    <a:tint val="75000"/>
                  </a:schemeClr>
                </a:solidFill>
              </a:defRPr>
            </a:lvl8pPr>
            <a:lvl9pPr marL="2648102" indent="0">
              <a:buNone/>
              <a:defRPr sz="1158">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97CEFF9-5C30-1A8F-6699-288FAB89DA44}"/>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5" name="Plassholder for bunntekst 4">
            <a:extLst>
              <a:ext uri="{FF2B5EF4-FFF2-40B4-BE49-F238E27FC236}">
                <a16:creationId xmlns:a16="http://schemas.microsoft.com/office/drawing/2014/main" id="{BA35F13C-67F0-CFD5-634A-93D225340C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130B2A-AB6B-6242-AB8B-5AEAE82F4BB6}"/>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99D26BFC-5BAA-5552-7B2D-0A1805B27F0D}"/>
              </a:ext>
            </a:extLst>
          </p:cNvPr>
          <p:cNvPicPr>
            <a:picLocks noChangeAspect="1"/>
          </p:cNvPicPr>
          <p:nvPr userDrawn="1"/>
        </p:nvPicPr>
        <p:blipFill>
          <a:blip r:embed="rId2"/>
          <a:srcRect/>
          <a:stretch/>
        </p:blipFill>
        <p:spPr>
          <a:xfrm>
            <a:off x="7842081" y="232590"/>
            <a:ext cx="763405" cy="1159061"/>
          </a:xfrm>
          <a:prstGeom prst="rect">
            <a:avLst/>
          </a:prstGeom>
        </p:spPr>
      </p:pic>
    </p:spTree>
    <p:extLst>
      <p:ext uri="{BB962C8B-B14F-4D97-AF65-F5344CB8AC3E}">
        <p14:creationId xmlns:p14="http://schemas.microsoft.com/office/powerpoint/2010/main" val="336881860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gendefinert oppsett">
    <p:bg>
      <p:bgRef idx="1002">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8FE28A2-645F-1078-C276-4A5A601D6C01}"/>
              </a:ext>
            </a:extLst>
          </p:cNvPr>
          <p:cNvSpPr/>
          <p:nvPr userDrawn="1"/>
        </p:nvSpPr>
        <p:spPr>
          <a:xfrm>
            <a:off x="0" y="0"/>
            <a:ext cx="8826500" cy="6127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4"/>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434E5541-4247-7D55-EF0B-8769B7263416}"/>
              </a:ext>
            </a:extLst>
          </p:cNvPr>
          <p:cNvPicPr>
            <a:picLocks noChangeAspect="1"/>
          </p:cNvPicPr>
          <p:nvPr userDrawn="1"/>
        </p:nvPicPr>
        <p:blipFill>
          <a:blip r:embed="rId2"/>
          <a:srcRect/>
          <a:stretch/>
        </p:blipFill>
        <p:spPr>
          <a:xfrm>
            <a:off x="3490888" y="1349235"/>
            <a:ext cx="1844725" cy="2800804"/>
          </a:xfrm>
          <a:prstGeom prst="rect">
            <a:avLst/>
          </a:prstGeom>
        </p:spPr>
      </p:pic>
    </p:spTree>
    <p:extLst>
      <p:ext uri="{BB962C8B-B14F-4D97-AF65-F5344CB8AC3E}">
        <p14:creationId xmlns:p14="http://schemas.microsoft.com/office/powerpoint/2010/main" val="191651358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8B8F44-D588-A8BE-0FCB-702D5536AF6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5C09F39-BB6C-C3E0-6F77-999563FBDFD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2F607CB-F9CD-EC16-4DBC-9B99DD45B2F0}"/>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5" name="Plassholder for bunntekst 4">
            <a:extLst>
              <a:ext uri="{FF2B5EF4-FFF2-40B4-BE49-F238E27FC236}">
                <a16:creationId xmlns:a16="http://schemas.microsoft.com/office/drawing/2014/main" id="{ED343224-6C45-C09C-47EA-4064C53AEB3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8DA8D4D-494C-DCDB-9C0F-F8CF60C3D3BE}"/>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298442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AF398-EA21-1985-7189-0DB8BCB03829}"/>
              </a:ext>
            </a:extLst>
          </p:cNvPr>
          <p:cNvSpPr>
            <a:spLocks noGrp="1"/>
          </p:cNvSpPr>
          <p:nvPr>
            <p:ph type="title"/>
          </p:nvPr>
        </p:nvSpPr>
        <p:spPr>
          <a:xfrm>
            <a:off x="602225" y="1527683"/>
            <a:ext cx="7612856" cy="2548973"/>
          </a:xfrm>
        </p:spPr>
        <p:txBody>
          <a:bodyPr anchor="b"/>
          <a:lstStyle>
            <a:lvl1pPr>
              <a:defRPr sz="4344"/>
            </a:lvl1pPr>
          </a:lstStyle>
          <a:p>
            <a:r>
              <a:rPr lang="nb-NO"/>
              <a:t>Klikk for å redigere tittelstil</a:t>
            </a:r>
          </a:p>
        </p:txBody>
      </p:sp>
      <p:sp>
        <p:nvSpPr>
          <p:cNvPr id="3" name="Plassholder for tekst 2">
            <a:extLst>
              <a:ext uri="{FF2B5EF4-FFF2-40B4-BE49-F238E27FC236}">
                <a16:creationId xmlns:a16="http://schemas.microsoft.com/office/drawing/2014/main" id="{6E0F122E-B4BB-785B-9945-146F5B2C7007}"/>
              </a:ext>
            </a:extLst>
          </p:cNvPr>
          <p:cNvSpPr>
            <a:spLocks noGrp="1"/>
          </p:cNvSpPr>
          <p:nvPr>
            <p:ph type="body" idx="1"/>
          </p:nvPr>
        </p:nvSpPr>
        <p:spPr>
          <a:xfrm>
            <a:off x="602225" y="4100771"/>
            <a:ext cx="7612856" cy="1340445"/>
          </a:xfrm>
        </p:spPr>
        <p:txBody>
          <a:bodyPr/>
          <a:lstStyle>
            <a:lvl1pPr marL="0" indent="0">
              <a:buNone/>
              <a:defRPr sz="1738">
                <a:solidFill>
                  <a:schemeClr val="tx1">
                    <a:tint val="75000"/>
                  </a:schemeClr>
                </a:solidFill>
              </a:defRPr>
            </a:lvl1pPr>
            <a:lvl2pPr marL="331013" indent="0">
              <a:buNone/>
              <a:defRPr sz="1448">
                <a:solidFill>
                  <a:schemeClr val="tx1">
                    <a:tint val="75000"/>
                  </a:schemeClr>
                </a:solidFill>
              </a:defRPr>
            </a:lvl2pPr>
            <a:lvl3pPr marL="662026" indent="0">
              <a:buNone/>
              <a:defRPr sz="1303">
                <a:solidFill>
                  <a:schemeClr val="tx1">
                    <a:tint val="75000"/>
                  </a:schemeClr>
                </a:solidFill>
              </a:defRPr>
            </a:lvl3pPr>
            <a:lvl4pPr marL="993038" indent="0">
              <a:buNone/>
              <a:defRPr sz="1158">
                <a:solidFill>
                  <a:schemeClr val="tx1">
                    <a:tint val="75000"/>
                  </a:schemeClr>
                </a:solidFill>
              </a:defRPr>
            </a:lvl4pPr>
            <a:lvl5pPr marL="1324051" indent="0">
              <a:buNone/>
              <a:defRPr sz="1158">
                <a:solidFill>
                  <a:schemeClr val="tx1">
                    <a:tint val="75000"/>
                  </a:schemeClr>
                </a:solidFill>
              </a:defRPr>
            </a:lvl5pPr>
            <a:lvl6pPr marL="1655064" indent="0">
              <a:buNone/>
              <a:defRPr sz="1158">
                <a:solidFill>
                  <a:schemeClr val="tx1">
                    <a:tint val="75000"/>
                  </a:schemeClr>
                </a:solidFill>
              </a:defRPr>
            </a:lvl6pPr>
            <a:lvl7pPr marL="1986077" indent="0">
              <a:buNone/>
              <a:defRPr sz="1158">
                <a:solidFill>
                  <a:schemeClr val="tx1">
                    <a:tint val="75000"/>
                  </a:schemeClr>
                </a:solidFill>
              </a:defRPr>
            </a:lvl7pPr>
            <a:lvl8pPr marL="2317090" indent="0">
              <a:buNone/>
              <a:defRPr sz="1158">
                <a:solidFill>
                  <a:schemeClr val="tx1">
                    <a:tint val="75000"/>
                  </a:schemeClr>
                </a:solidFill>
              </a:defRPr>
            </a:lvl8pPr>
            <a:lvl9pPr marL="2648102" indent="0">
              <a:buNone/>
              <a:defRPr sz="1158">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97CEFF9-5C30-1A8F-6699-288FAB89DA44}"/>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5" name="Plassholder for bunntekst 4">
            <a:extLst>
              <a:ext uri="{FF2B5EF4-FFF2-40B4-BE49-F238E27FC236}">
                <a16:creationId xmlns:a16="http://schemas.microsoft.com/office/drawing/2014/main" id="{BA35F13C-67F0-CFD5-634A-93D225340C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130B2A-AB6B-6242-AB8B-5AEAE82F4BB6}"/>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14627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96D41D-EC1D-06DD-16FD-73AE3029349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2DD5963-554E-9963-E90D-6871739D2C51}"/>
              </a:ext>
            </a:extLst>
          </p:cNvPr>
          <p:cNvSpPr>
            <a:spLocks noGrp="1"/>
          </p:cNvSpPr>
          <p:nvPr>
            <p:ph sz="half" idx="1"/>
          </p:nvPr>
        </p:nvSpPr>
        <p:spPr>
          <a:xfrm>
            <a:off x="606822" y="1631230"/>
            <a:ext cx="3751263" cy="38880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BE09757-33FD-7DA4-3303-6847FC1B87D2}"/>
              </a:ext>
            </a:extLst>
          </p:cNvPr>
          <p:cNvSpPr>
            <a:spLocks noGrp="1"/>
          </p:cNvSpPr>
          <p:nvPr>
            <p:ph sz="half" idx="2"/>
          </p:nvPr>
        </p:nvSpPr>
        <p:spPr>
          <a:xfrm>
            <a:off x="4468415" y="1631230"/>
            <a:ext cx="3751263" cy="38880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C42B677-7D47-553E-5181-7C7743CDACFD}"/>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6" name="Plassholder for bunntekst 5">
            <a:extLst>
              <a:ext uri="{FF2B5EF4-FFF2-40B4-BE49-F238E27FC236}">
                <a16:creationId xmlns:a16="http://schemas.microsoft.com/office/drawing/2014/main" id="{6C9F7AD4-7E54-3DB8-FFEB-8A3AB6BE976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0C2C0CB-D322-2CAE-B3D9-8ABE559A67E8}"/>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390697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CBC2A5-5952-6822-6B2D-2EA4D3403057}"/>
              </a:ext>
            </a:extLst>
          </p:cNvPr>
          <p:cNvSpPr>
            <a:spLocks noGrp="1"/>
          </p:cNvSpPr>
          <p:nvPr>
            <p:ph type="title"/>
          </p:nvPr>
        </p:nvSpPr>
        <p:spPr>
          <a:xfrm>
            <a:off x="607972" y="326246"/>
            <a:ext cx="7612856" cy="1184415"/>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FE194FA-E558-8E1A-6054-DB9002EEBE82}"/>
              </a:ext>
            </a:extLst>
          </p:cNvPr>
          <p:cNvSpPr>
            <a:spLocks noGrp="1"/>
          </p:cNvSpPr>
          <p:nvPr>
            <p:ph type="body" idx="1"/>
          </p:nvPr>
        </p:nvSpPr>
        <p:spPr>
          <a:xfrm>
            <a:off x="607972" y="1502150"/>
            <a:ext cx="3734023" cy="736181"/>
          </a:xfrm>
        </p:spPr>
        <p:txBody>
          <a:bodyPr anchor="b"/>
          <a:lstStyle>
            <a:lvl1pPr marL="0" indent="0">
              <a:buNone/>
              <a:defRPr sz="1738" b="1"/>
            </a:lvl1pPr>
            <a:lvl2pPr marL="331013" indent="0">
              <a:buNone/>
              <a:defRPr sz="1448" b="1"/>
            </a:lvl2pPr>
            <a:lvl3pPr marL="662026" indent="0">
              <a:buNone/>
              <a:defRPr sz="1303" b="1"/>
            </a:lvl3pPr>
            <a:lvl4pPr marL="993038" indent="0">
              <a:buNone/>
              <a:defRPr sz="1158" b="1"/>
            </a:lvl4pPr>
            <a:lvl5pPr marL="1324051" indent="0">
              <a:buNone/>
              <a:defRPr sz="1158" b="1"/>
            </a:lvl5pPr>
            <a:lvl6pPr marL="1655064" indent="0">
              <a:buNone/>
              <a:defRPr sz="1158" b="1"/>
            </a:lvl6pPr>
            <a:lvl7pPr marL="1986077" indent="0">
              <a:buNone/>
              <a:defRPr sz="1158" b="1"/>
            </a:lvl7pPr>
            <a:lvl8pPr marL="2317090" indent="0">
              <a:buNone/>
              <a:defRPr sz="1158" b="1"/>
            </a:lvl8pPr>
            <a:lvl9pPr marL="2648102" indent="0">
              <a:buNone/>
              <a:defRPr sz="1158"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99FFEBC-BC4C-5507-D01C-697AC7192B2A}"/>
              </a:ext>
            </a:extLst>
          </p:cNvPr>
          <p:cNvSpPr>
            <a:spLocks noGrp="1"/>
          </p:cNvSpPr>
          <p:nvPr>
            <p:ph sz="half" idx="2"/>
          </p:nvPr>
        </p:nvSpPr>
        <p:spPr>
          <a:xfrm>
            <a:off x="607972" y="2238331"/>
            <a:ext cx="3734023" cy="329224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4B27925-007D-C827-4333-785C7E9877E4}"/>
              </a:ext>
            </a:extLst>
          </p:cNvPr>
          <p:cNvSpPr>
            <a:spLocks noGrp="1"/>
          </p:cNvSpPr>
          <p:nvPr>
            <p:ph type="body" sz="quarter" idx="3"/>
          </p:nvPr>
        </p:nvSpPr>
        <p:spPr>
          <a:xfrm>
            <a:off x="4468416" y="1502150"/>
            <a:ext cx="3752412" cy="736181"/>
          </a:xfrm>
        </p:spPr>
        <p:txBody>
          <a:bodyPr anchor="b"/>
          <a:lstStyle>
            <a:lvl1pPr marL="0" indent="0">
              <a:buNone/>
              <a:defRPr sz="1738" b="1"/>
            </a:lvl1pPr>
            <a:lvl2pPr marL="331013" indent="0">
              <a:buNone/>
              <a:defRPr sz="1448" b="1"/>
            </a:lvl2pPr>
            <a:lvl3pPr marL="662026" indent="0">
              <a:buNone/>
              <a:defRPr sz="1303" b="1"/>
            </a:lvl3pPr>
            <a:lvl4pPr marL="993038" indent="0">
              <a:buNone/>
              <a:defRPr sz="1158" b="1"/>
            </a:lvl4pPr>
            <a:lvl5pPr marL="1324051" indent="0">
              <a:buNone/>
              <a:defRPr sz="1158" b="1"/>
            </a:lvl5pPr>
            <a:lvl6pPr marL="1655064" indent="0">
              <a:buNone/>
              <a:defRPr sz="1158" b="1"/>
            </a:lvl6pPr>
            <a:lvl7pPr marL="1986077" indent="0">
              <a:buNone/>
              <a:defRPr sz="1158" b="1"/>
            </a:lvl7pPr>
            <a:lvl8pPr marL="2317090" indent="0">
              <a:buNone/>
              <a:defRPr sz="1158" b="1"/>
            </a:lvl8pPr>
            <a:lvl9pPr marL="2648102" indent="0">
              <a:buNone/>
              <a:defRPr sz="1158"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138628F-F1FF-A16D-DE20-0A0A5FE958B9}"/>
              </a:ext>
            </a:extLst>
          </p:cNvPr>
          <p:cNvSpPr>
            <a:spLocks noGrp="1"/>
          </p:cNvSpPr>
          <p:nvPr>
            <p:ph sz="quarter" idx="4"/>
          </p:nvPr>
        </p:nvSpPr>
        <p:spPr>
          <a:xfrm>
            <a:off x="4468416" y="2238331"/>
            <a:ext cx="3752412" cy="329224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C093EC1-46C7-91F4-308C-8F8C75F39507}"/>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8" name="Plassholder for bunntekst 7">
            <a:extLst>
              <a:ext uri="{FF2B5EF4-FFF2-40B4-BE49-F238E27FC236}">
                <a16:creationId xmlns:a16="http://schemas.microsoft.com/office/drawing/2014/main" id="{84007EB9-76BB-CF65-3647-C85977B4742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F4E5CA1-8685-C7EE-CA7E-95D792C00A57}"/>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221171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667B24-F3D4-2534-8FB5-8CCDCF4D960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BC40F1D-042C-E68F-2D7C-2F9C8C6C50E4}"/>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4" name="Plassholder for bunntekst 3">
            <a:extLst>
              <a:ext uri="{FF2B5EF4-FFF2-40B4-BE49-F238E27FC236}">
                <a16:creationId xmlns:a16="http://schemas.microsoft.com/office/drawing/2014/main" id="{6591C413-860F-CD14-1B66-C7D178ECF0A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054965E-7136-0BB1-8726-D41E2D9F24BC}"/>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89754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145520-BF41-6973-76AF-5D23C39B875C}"/>
              </a:ext>
            </a:extLst>
          </p:cNvPr>
          <p:cNvSpPr>
            <a:spLocks noGrp="1"/>
          </p:cNvSpPr>
          <p:nvPr>
            <p:ph type="title" hasCustomPrompt="1"/>
          </p:nvPr>
        </p:nvSpPr>
        <p:spPr>
          <a:xfrm>
            <a:off x="607972" y="408517"/>
            <a:ext cx="2846776" cy="1429808"/>
          </a:xfrm>
        </p:spPr>
        <p:txBody>
          <a:bodyPr anchor="b"/>
          <a:lstStyle>
            <a:lvl1pPr>
              <a:defRPr sz="2317"/>
            </a:lvl1pPr>
          </a:lstStyle>
          <a:p>
            <a:r>
              <a:rPr lang="nb-NO"/>
              <a:t>Hvem er vi?</a:t>
            </a:r>
          </a:p>
        </p:txBody>
      </p:sp>
      <p:sp>
        <p:nvSpPr>
          <p:cNvPr id="3" name="Plassholder for innhold 2">
            <a:extLst>
              <a:ext uri="{FF2B5EF4-FFF2-40B4-BE49-F238E27FC236}">
                <a16:creationId xmlns:a16="http://schemas.microsoft.com/office/drawing/2014/main" id="{FD9A9C18-C8DB-7F13-B72A-BC4D0C2E592B}"/>
              </a:ext>
            </a:extLst>
          </p:cNvPr>
          <p:cNvSpPr>
            <a:spLocks noGrp="1"/>
          </p:cNvSpPr>
          <p:nvPr>
            <p:ph idx="1"/>
          </p:nvPr>
        </p:nvSpPr>
        <p:spPr>
          <a:xfrm>
            <a:off x="3752412" y="882283"/>
            <a:ext cx="4468416" cy="4354674"/>
          </a:xfrm>
        </p:spPr>
        <p:txBody>
          <a:bodyPr/>
          <a:lstStyle>
            <a:lvl1pPr>
              <a:defRPr sz="2317"/>
            </a:lvl1pPr>
            <a:lvl2pPr>
              <a:defRPr sz="2027"/>
            </a:lvl2pPr>
            <a:lvl3pPr>
              <a:defRPr sz="1738"/>
            </a:lvl3pPr>
            <a:lvl4pPr>
              <a:defRPr sz="1448"/>
            </a:lvl4pPr>
            <a:lvl5pPr>
              <a:defRPr sz="1448"/>
            </a:lvl5pPr>
            <a:lvl6pPr>
              <a:defRPr sz="1448"/>
            </a:lvl6pPr>
            <a:lvl7pPr>
              <a:defRPr sz="1448"/>
            </a:lvl7pPr>
            <a:lvl8pPr>
              <a:defRPr sz="1448"/>
            </a:lvl8pPr>
            <a:lvl9pPr>
              <a:defRPr sz="1448"/>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DA35035-ADCC-61A5-3869-873760B0B6D8}"/>
              </a:ext>
            </a:extLst>
          </p:cNvPr>
          <p:cNvSpPr>
            <a:spLocks noGrp="1"/>
          </p:cNvSpPr>
          <p:nvPr>
            <p:ph type="body" sz="half" idx="2"/>
          </p:nvPr>
        </p:nvSpPr>
        <p:spPr>
          <a:xfrm>
            <a:off x="607972" y="1949738"/>
            <a:ext cx="2846776" cy="3294311"/>
          </a:xfrm>
        </p:spPr>
        <p:txBody>
          <a:bodyPr/>
          <a:lstStyle>
            <a:lvl1pPr marL="0" indent="0">
              <a:buNone/>
              <a:defRPr sz="1158"/>
            </a:lvl1pPr>
            <a:lvl2pPr marL="331013" indent="0">
              <a:buNone/>
              <a:defRPr sz="1014"/>
            </a:lvl2pPr>
            <a:lvl3pPr marL="662026" indent="0">
              <a:buNone/>
              <a:defRPr sz="869"/>
            </a:lvl3pPr>
            <a:lvl4pPr marL="993038" indent="0">
              <a:buNone/>
              <a:defRPr sz="724"/>
            </a:lvl4pPr>
            <a:lvl5pPr marL="1324051" indent="0">
              <a:buNone/>
              <a:defRPr sz="724"/>
            </a:lvl5pPr>
            <a:lvl6pPr marL="1655064" indent="0">
              <a:buNone/>
              <a:defRPr sz="724"/>
            </a:lvl6pPr>
            <a:lvl7pPr marL="1986077" indent="0">
              <a:buNone/>
              <a:defRPr sz="724"/>
            </a:lvl7pPr>
            <a:lvl8pPr marL="2317090" indent="0">
              <a:buNone/>
              <a:defRPr sz="724"/>
            </a:lvl8pPr>
            <a:lvl9pPr marL="2648102" indent="0">
              <a:buNone/>
              <a:defRPr sz="724"/>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FDD01A5-2AE9-FB94-0B48-81EE04720866}"/>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6" name="Plassholder for bunntekst 5">
            <a:extLst>
              <a:ext uri="{FF2B5EF4-FFF2-40B4-BE49-F238E27FC236}">
                <a16:creationId xmlns:a16="http://schemas.microsoft.com/office/drawing/2014/main" id="{4A7E2D18-1DC9-36BA-4E3C-C913FD9A2FC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C50F2D1-8297-E5E1-4E80-3074EC38746D}"/>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31195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9F386D-B49A-0590-AC83-3AF68E784BCB}"/>
              </a:ext>
            </a:extLst>
          </p:cNvPr>
          <p:cNvSpPr>
            <a:spLocks noGrp="1"/>
          </p:cNvSpPr>
          <p:nvPr>
            <p:ph type="title"/>
          </p:nvPr>
        </p:nvSpPr>
        <p:spPr>
          <a:xfrm>
            <a:off x="607972" y="408517"/>
            <a:ext cx="2846776" cy="1288398"/>
          </a:xfrm>
        </p:spPr>
        <p:txBody>
          <a:bodyPr anchor="b"/>
          <a:lstStyle>
            <a:lvl1pPr>
              <a:defRPr sz="2317"/>
            </a:lvl1pPr>
          </a:lstStyle>
          <a:p>
            <a:r>
              <a:rPr lang="nb-NO"/>
              <a:t>Klikk for å redigere tittelstil</a:t>
            </a:r>
          </a:p>
        </p:txBody>
      </p:sp>
      <p:sp>
        <p:nvSpPr>
          <p:cNvPr id="3" name="Plassholder for bilde 2">
            <a:extLst>
              <a:ext uri="{FF2B5EF4-FFF2-40B4-BE49-F238E27FC236}">
                <a16:creationId xmlns:a16="http://schemas.microsoft.com/office/drawing/2014/main" id="{C1848838-3DDE-280D-9C4B-61E9AEFF3B82}"/>
              </a:ext>
            </a:extLst>
          </p:cNvPr>
          <p:cNvSpPr>
            <a:spLocks noGrp="1"/>
          </p:cNvSpPr>
          <p:nvPr>
            <p:ph type="pic" idx="1"/>
          </p:nvPr>
        </p:nvSpPr>
        <p:spPr>
          <a:xfrm>
            <a:off x="3752412" y="1831232"/>
            <a:ext cx="4468416" cy="3405724"/>
          </a:xfrm>
        </p:spPr>
        <p:txBody>
          <a:bodyPr/>
          <a:lstStyle>
            <a:lvl1pPr marL="0" indent="0">
              <a:buNone/>
              <a:defRPr sz="2317"/>
            </a:lvl1pPr>
            <a:lvl2pPr marL="331013" indent="0">
              <a:buNone/>
              <a:defRPr sz="2027"/>
            </a:lvl2pPr>
            <a:lvl3pPr marL="662026" indent="0">
              <a:buNone/>
              <a:defRPr sz="1738"/>
            </a:lvl3pPr>
            <a:lvl4pPr marL="993038" indent="0">
              <a:buNone/>
              <a:defRPr sz="1448"/>
            </a:lvl4pPr>
            <a:lvl5pPr marL="1324051" indent="0">
              <a:buNone/>
              <a:defRPr sz="1448"/>
            </a:lvl5pPr>
            <a:lvl6pPr marL="1655064" indent="0">
              <a:buNone/>
              <a:defRPr sz="1448"/>
            </a:lvl6pPr>
            <a:lvl7pPr marL="1986077" indent="0">
              <a:buNone/>
              <a:defRPr sz="1448"/>
            </a:lvl7pPr>
            <a:lvl8pPr marL="2317090" indent="0">
              <a:buNone/>
              <a:defRPr sz="1448"/>
            </a:lvl8pPr>
            <a:lvl9pPr marL="2648102" indent="0">
              <a:buNone/>
              <a:defRPr sz="1448"/>
            </a:lvl9pPr>
          </a:lstStyle>
          <a:p>
            <a:r>
              <a:rPr lang="nb-NO"/>
              <a:t>Klikk på ikonet for å legge til et bilde</a:t>
            </a:r>
          </a:p>
        </p:txBody>
      </p:sp>
      <p:sp>
        <p:nvSpPr>
          <p:cNvPr id="4" name="Plassholder for tekst 3">
            <a:extLst>
              <a:ext uri="{FF2B5EF4-FFF2-40B4-BE49-F238E27FC236}">
                <a16:creationId xmlns:a16="http://schemas.microsoft.com/office/drawing/2014/main" id="{DA27AEA7-F5F4-08FE-7A7E-CB78BA04D572}"/>
              </a:ext>
            </a:extLst>
          </p:cNvPr>
          <p:cNvSpPr>
            <a:spLocks noGrp="1"/>
          </p:cNvSpPr>
          <p:nvPr>
            <p:ph type="body" sz="half" idx="2" hasCustomPrompt="1"/>
          </p:nvPr>
        </p:nvSpPr>
        <p:spPr>
          <a:xfrm>
            <a:off x="607972" y="1831232"/>
            <a:ext cx="2846776" cy="3412817"/>
          </a:xfrm>
        </p:spPr>
        <p:txBody>
          <a:bodyPr/>
          <a:lstStyle>
            <a:lvl1pPr marL="0" indent="0">
              <a:buNone/>
              <a:defRPr lang="nb-NO" smtClean="0">
                <a:effectLst/>
              </a:defRPr>
            </a:lvl1pPr>
            <a:lvl2pPr marL="331013" indent="0">
              <a:buNone/>
              <a:defRPr sz="1014"/>
            </a:lvl2pPr>
            <a:lvl3pPr marL="662026" indent="0">
              <a:buNone/>
              <a:defRPr sz="869"/>
            </a:lvl3pPr>
            <a:lvl4pPr marL="993038" indent="0">
              <a:buNone/>
              <a:defRPr sz="724"/>
            </a:lvl4pPr>
            <a:lvl5pPr marL="1324051" indent="0">
              <a:buNone/>
              <a:defRPr sz="724"/>
            </a:lvl5pPr>
            <a:lvl6pPr marL="1655064" indent="0">
              <a:buNone/>
              <a:defRPr sz="724"/>
            </a:lvl6pPr>
            <a:lvl7pPr marL="1986077" indent="0">
              <a:buNone/>
              <a:defRPr sz="724"/>
            </a:lvl7pPr>
            <a:lvl8pPr marL="2317090" indent="0">
              <a:buNone/>
              <a:defRPr sz="724"/>
            </a:lvl8pPr>
            <a:lvl9pPr marL="2648102" indent="0">
              <a:buNone/>
              <a:defRPr sz="724"/>
            </a:lvl9pPr>
          </a:lstStyle>
          <a:p>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r>
              <a:rPr lang="nb-NO">
                <a:solidFill>
                  <a:srgbClr val="3E62D7"/>
                </a:solidFill>
                <a:effectLst/>
                <a:latin typeface="Helvetica" pitchFamily="2" charset="0"/>
              </a:rPr>
              <a:t> </a:t>
            </a:r>
            <a:r>
              <a:rPr lang="nb-NO" err="1">
                <a:solidFill>
                  <a:srgbClr val="3E62D7"/>
                </a:solidFill>
                <a:effectLst/>
                <a:latin typeface="Helvetica" pitchFamily="2" charset="0"/>
              </a:rPr>
              <a:t>sit</a:t>
            </a:r>
            <a:r>
              <a:rPr lang="nb-NO">
                <a:solidFill>
                  <a:srgbClr val="3E62D7"/>
                </a:solidFill>
                <a:effectLst/>
                <a:latin typeface="Helvetica" pitchFamily="2" charset="0"/>
              </a:rPr>
              <a:t> </a:t>
            </a:r>
            <a:r>
              <a:rPr lang="nb-NO" err="1">
                <a:solidFill>
                  <a:srgbClr val="3E62D7"/>
                </a:solidFill>
                <a:effectLst/>
                <a:latin typeface="Helvetica" pitchFamily="2" charset="0"/>
              </a:rPr>
              <a:t>amet</a:t>
            </a:r>
            <a:r>
              <a:rPr lang="nb-NO">
                <a:solidFill>
                  <a:srgbClr val="3E62D7"/>
                </a:solidFill>
                <a:effectLst/>
                <a:latin typeface="Helvetica" pitchFamily="2" charset="0"/>
              </a:rPr>
              <a:t>, </a:t>
            </a:r>
            <a:r>
              <a:rPr lang="nb-NO" err="1">
                <a:solidFill>
                  <a:srgbClr val="3E62D7"/>
                </a:solidFill>
                <a:effectLst/>
                <a:latin typeface="Helvetica" pitchFamily="2" charset="0"/>
              </a:rPr>
              <a:t>consectetueradipiscing</a:t>
            </a:r>
            <a:r>
              <a:rPr lang="nb-NO">
                <a:solidFill>
                  <a:srgbClr val="3E62D7"/>
                </a:solidFill>
                <a:effectLst/>
                <a:latin typeface="Helvetica" pitchFamily="2" charset="0"/>
              </a:rPr>
              <a:t> </a:t>
            </a:r>
            <a:r>
              <a:rPr lang="nb-NO" err="1">
                <a:solidFill>
                  <a:srgbClr val="3E62D7"/>
                </a:solidFill>
                <a:effectLst/>
                <a:latin typeface="Helvetica" pitchFamily="2" charset="0"/>
              </a:rPr>
              <a:t>elit</a:t>
            </a:r>
            <a:r>
              <a:rPr lang="nb-NO">
                <a:solidFill>
                  <a:srgbClr val="3E62D7"/>
                </a:solidFill>
                <a:effectLst/>
                <a:latin typeface="Helvetica" pitchFamily="2" charset="0"/>
              </a:rPr>
              <a:t>, sed </a:t>
            </a:r>
            <a:r>
              <a:rPr lang="nb-NO" err="1">
                <a:solidFill>
                  <a:srgbClr val="3E62D7"/>
                </a:solidFill>
                <a:effectLst/>
                <a:latin typeface="Helvetica" pitchFamily="2" charset="0"/>
              </a:rPr>
              <a:t>diam</a:t>
            </a:r>
            <a:r>
              <a:rPr lang="nb-NO">
                <a:solidFill>
                  <a:srgbClr val="3E62D7"/>
                </a:solidFill>
                <a:effectLst/>
                <a:latin typeface="Helvetica" pitchFamily="2" charset="0"/>
              </a:rPr>
              <a:t> </a:t>
            </a:r>
            <a:r>
              <a:rPr lang="nb-NO" err="1">
                <a:solidFill>
                  <a:srgbClr val="3E62D7"/>
                </a:solidFill>
                <a:effectLst/>
                <a:latin typeface="Helvetica" pitchFamily="2" charset="0"/>
              </a:rPr>
              <a:t>nonummy</a:t>
            </a:r>
            <a:r>
              <a:rPr lang="nb-NO">
                <a:solidFill>
                  <a:srgbClr val="3E62D7"/>
                </a:solidFill>
                <a:effectLst/>
                <a:latin typeface="Helvetica" pitchFamily="2" charset="0"/>
              </a:rPr>
              <a:t> </a:t>
            </a:r>
            <a:r>
              <a:rPr lang="nb-NO" err="1">
                <a:solidFill>
                  <a:srgbClr val="3E62D7"/>
                </a:solidFill>
                <a:effectLst/>
                <a:latin typeface="Helvetica" pitchFamily="2" charset="0"/>
              </a:rPr>
              <a:t>nibh</a:t>
            </a:r>
            <a:r>
              <a:rPr lang="nb-NO">
                <a:solidFill>
                  <a:srgbClr val="3E62D7"/>
                </a:solidFill>
                <a:effectLst/>
                <a:latin typeface="Helvetica" pitchFamily="2" charset="0"/>
              </a:rPr>
              <a:t> </a:t>
            </a:r>
            <a:r>
              <a:rPr lang="nb-NO" err="1">
                <a:solidFill>
                  <a:srgbClr val="3E62D7"/>
                </a:solidFill>
                <a:effectLst/>
                <a:latin typeface="Helvetica" pitchFamily="2" charset="0"/>
              </a:rPr>
              <a:t>euismod</a:t>
            </a:r>
            <a:r>
              <a:rPr lang="nb-NO">
                <a:solidFill>
                  <a:srgbClr val="3E62D7"/>
                </a:solidFill>
                <a:effectLst/>
                <a:latin typeface="Helvetica" pitchFamily="2" charset="0"/>
              </a:rPr>
              <a:t> </a:t>
            </a:r>
            <a:r>
              <a:rPr lang="nb-NO" err="1">
                <a:solidFill>
                  <a:srgbClr val="3E62D7"/>
                </a:solidFill>
                <a:effectLst/>
                <a:latin typeface="Helvetica" pitchFamily="2" charset="0"/>
              </a:rPr>
              <a:t>tincidunt</a:t>
            </a:r>
            <a:r>
              <a:rPr lang="nb-NO">
                <a:solidFill>
                  <a:srgbClr val="3E62D7"/>
                </a:solidFill>
                <a:effectLst/>
                <a:latin typeface="Helvetica" pitchFamily="2" charset="0"/>
              </a:rPr>
              <a:t> ut </a:t>
            </a:r>
            <a:r>
              <a:rPr lang="nb-NO" err="1">
                <a:solidFill>
                  <a:srgbClr val="3E62D7"/>
                </a:solidFill>
                <a:effectLst/>
                <a:latin typeface="Helvetica" pitchFamily="2" charset="0"/>
              </a:rPr>
              <a:t>laoreet</a:t>
            </a:r>
            <a:r>
              <a:rPr lang="nb-NO">
                <a:solidFill>
                  <a:srgbClr val="3E62D7"/>
                </a:solidFill>
                <a:effectLst/>
                <a:latin typeface="Helvetica" pitchFamily="2" charset="0"/>
              </a:rPr>
              <a:t> </a:t>
            </a:r>
            <a:r>
              <a:rPr lang="nb-NO" err="1">
                <a:solidFill>
                  <a:srgbClr val="3E62D7"/>
                </a:solidFill>
                <a:effectLst/>
                <a:latin typeface="Helvetica" pitchFamily="2" charset="0"/>
              </a:rPr>
              <a:t>dolore</a:t>
            </a:r>
            <a:r>
              <a:rPr lang="nb-NO">
                <a:solidFill>
                  <a:srgbClr val="3E62D7"/>
                </a:solidFill>
                <a:effectLst/>
                <a:latin typeface="Helvetica" pitchFamily="2" charset="0"/>
              </a:rPr>
              <a:t> </a:t>
            </a:r>
            <a:r>
              <a:rPr lang="nb-NO" err="1">
                <a:solidFill>
                  <a:srgbClr val="3E62D7"/>
                </a:solidFill>
                <a:effectLst/>
                <a:latin typeface="Helvetica" pitchFamily="2" charset="0"/>
              </a:rPr>
              <a:t>magna</a:t>
            </a:r>
            <a:r>
              <a:rPr lang="nb-NO">
                <a:solidFill>
                  <a:srgbClr val="3E62D7"/>
                </a:solidFill>
                <a:effectLst/>
                <a:latin typeface="Helvetica" pitchFamily="2" charset="0"/>
              </a:rPr>
              <a:t> </a:t>
            </a:r>
            <a:r>
              <a:rPr lang="nb-NO" err="1">
                <a:solidFill>
                  <a:srgbClr val="3E62D7"/>
                </a:solidFill>
                <a:effectLst/>
                <a:latin typeface="Helvetica" pitchFamily="2" charset="0"/>
              </a:rPr>
              <a:t>aliquam</a:t>
            </a:r>
            <a:r>
              <a:rPr lang="nb-NO">
                <a:solidFill>
                  <a:srgbClr val="3E62D7"/>
                </a:solidFill>
                <a:effectLst/>
                <a:latin typeface="Helvetica" pitchFamily="2" charset="0"/>
              </a:rPr>
              <a:t> </a:t>
            </a:r>
            <a:r>
              <a:rPr lang="nb-NO" err="1">
                <a:solidFill>
                  <a:srgbClr val="3E62D7"/>
                </a:solidFill>
                <a:effectLst/>
                <a:latin typeface="Helvetica" pitchFamily="2" charset="0"/>
              </a:rPr>
              <a:t>erat</a:t>
            </a:r>
            <a:r>
              <a:rPr lang="nb-NO">
                <a:solidFill>
                  <a:srgbClr val="3E62D7"/>
                </a:solidFill>
                <a:effectLst/>
                <a:latin typeface="Helvetica" pitchFamily="2" charset="0"/>
              </a:rPr>
              <a:t> </a:t>
            </a:r>
            <a:r>
              <a:rPr lang="nb-NO" err="1">
                <a:solidFill>
                  <a:srgbClr val="3E62D7"/>
                </a:solidFill>
                <a:effectLst/>
                <a:latin typeface="Helvetica" pitchFamily="2" charset="0"/>
              </a:rPr>
              <a:t>volutpat</a:t>
            </a:r>
            <a:r>
              <a:rPr lang="nb-NO">
                <a:solidFill>
                  <a:srgbClr val="3E62D7"/>
                </a:solidFill>
                <a:effectLst/>
                <a:latin typeface="Helvetica" pitchFamily="2" charset="0"/>
              </a:rPr>
              <a:t>. Ut </a:t>
            </a:r>
            <a:r>
              <a:rPr lang="nb-NO" err="1">
                <a:solidFill>
                  <a:srgbClr val="3E62D7"/>
                </a:solidFill>
                <a:effectLst/>
                <a:latin typeface="Helvetica" pitchFamily="2" charset="0"/>
              </a:rPr>
              <a:t>wisi</a:t>
            </a:r>
            <a:r>
              <a:rPr lang="nb-NO">
                <a:solidFill>
                  <a:srgbClr val="3E62D7"/>
                </a:solidFill>
                <a:effectLst/>
                <a:latin typeface="Helvetica" pitchFamily="2" charset="0"/>
              </a:rPr>
              <a:t> </a:t>
            </a:r>
            <a:r>
              <a:rPr lang="nb-NO" err="1">
                <a:solidFill>
                  <a:srgbClr val="3E62D7"/>
                </a:solidFill>
                <a:effectLst/>
                <a:latin typeface="Helvetica" pitchFamily="2" charset="0"/>
              </a:rPr>
              <a:t>enim</a:t>
            </a:r>
            <a:r>
              <a:rPr lang="nb-NO">
                <a:solidFill>
                  <a:srgbClr val="3E62D7"/>
                </a:solidFill>
                <a:effectLst/>
                <a:latin typeface="Helvetica" pitchFamily="2" charset="0"/>
              </a:rPr>
              <a:t> ad </a:t>
            </a:r>
            <a:r>
              <a:rPr lang="nb-NO" err="1">
                <a:solidFill>
                  <a:srgbClr val="3E62D7"/>
                </a:solidFill>
                <a:effectLst/>
                <a:latin typeface="Helvetica" pitchFamily="2" charset="0"/>
              </a:rPr>
              <a:t>minim</a:t>
            </a:r>
            <a:r>
              <a:rPr lang="nb-NO">
                <a:solidFill>
                  <a:srgbClr val="3E62D7"/>
                </a:solidFill>
                <a:effectLst/>
                <a:latin typeface="Helvetica" pitchFamily="2" charset="0"/>
              </a:rPr>
              <a:t> </a:t>
            </a:r>
            <a:r>
              <a:rPr lang="nb-NO" err="1">
                <a:solidFill>
                  <a:srgbClr val="3E62D7"/>
                </a:solidFill>
                <a:effectLst/>
                <a:latin typeface="Helvetica" pitchFamily="2" charset="0"/>
              </a:rPr>
              <a:t>veniam</a:t>
            </a:r>
            <a:r>
              <a:rPr lang="nb-NO">
                <a:solidFill>
                  <a:srgbClr val="3E62D7"/>
                </a:solidFill>
                <a:effectLst/>
                <a:latin typeface="Helvetica" pitchFamily="2" charset="0"/>
              </a:rPr>
              <a:t>, </a:t>
            </a:r>
            <a:r>
              <a:rPr lang="nb-NO" err="1">
                <a:solidFill>
                  <a:srgbClr val="3E62D7"/>
                </a:solidFill>
                <a:effectLst/>
                <a:latin typeface="Helvetica" pitchFamily="2" charset="0"/>
              </a:rPr>
              <a:t>quis</a:t>
            </a:r>
            <a:r>
              <a:rPr lang="nb-NO">
                <a:solidFill>
                  <a:srgbClr val="3E62D7"/>
                </a:solidFill>
                <a:effectLst/>
                <a:latin typeface="Helvetica" pitchFamily="2" charset="0"/>
              </a:rPr>
              <a:t> </a:t>
            </a:r>
            <a:r>
              <a:rPr lang="nb-NO" err="1">
                <a:solidFill>
                  <a:srgbClr val="3E62D7"/>
                </a:solidFill>
                <a:effectLst/>
                <a:latin typeface="Helvetica" pitchFamily="2" charset="0"/>
              </a:rPr>
              <a:t>nostrud</a:t>
            </a:r>
            <a:r>
              <a:rPr lang="nb-NO">
                <a:solidFill>
                  <a:srgbClr val="3E62D7"/>
                </a:solidFill>
                <a:effectLst/>
                <a:latin typeface="Helvetica" pitchFamily="2" charset="0"/>
              </a:rPr>
              <a:t> </a:t>
            </a:r>
            <a:r>
              <a:rPr lang="nb-NO" err="1">
                <a:solidFill>
                  <a:srgbClr val="3E62D7"/>
                </a:solidFill>
                <a:effectLst/>
                <a:latin typeface="Helvetica" pitchFamily="2" charset="0"/>
              </a:rPr>
              <a:t>exerci</a:t>
            </a:r>
            <a:endParaRPr lang="nb-NO">
              <a:solidFill>
                <a:srgbClr val="3E62D7"/>
              </a:solidFill>
              <a:effectLst/>
              <a:latin typeface="Helvetica" pitchFamily="2" charset="0"/>
            </a:endParaRPr>
          </a:p>
        </p:txBody>
      </p:sp>
      <p:sp>
        <p:nvSpPr>
          <p:cNvPr id="5" name="Plassholder for dato 4">
            <a:extLst>
              <a:ext uri="{FF2B5EF4-FFF2-40B4-BE49-F238E27FC236}">
                <a16:creationId xmlns:a16="http://schemas.microsoft.com/office/drawing/2014/main" id="{D41AD1D8-2824-8B21-36A7-363B6B5EDC46}"/>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6" name="Plassholder for bunntekst 5">
            <a:extLst>
              <a:ext uri="{FF2B5EF4-FFF2-40B4-BE49-F238E27FC236}">
                <a16:creationId xmlns:a16="http://schemas.microsoft.com/office/drawing/2014/main" id="{8DF2A2A6-AA34-4A5D-F518-0A4FFBFC9D2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040B57D-AAD0-006A-2C1A-D8CA0A797E7A}"/>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355987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993CFB-CD8B-942F-01A7-2A7C7A5E04C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F194601-E603-359E-5A16-A3AE565ED2F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5410C03-DD10-DF97-5B93-C467430E079A}"/>
              </a:ext>
            </a:extLst>
          </p:cNvPr>
          <p:cNvSpPr>
            <a:spLocks noGrp="1"/>
          </p:cNvSpPr>
          <p:nvPr>
            <p:ph type="dt" sz="half" idx="10"/>
          </p:nvPr>
        </p:nvSpPr>
        <p:spPr/>
        <p:txBody>
          <a:bodyPr/>
          <a:lstStyle/>
          <a:p>
            <a:fld id="{85966688-D0E0-264E-B36F-4FAE98C2FE5E}" type="datetimeFigureOut">
              <a:rPr lang="nb-NO" smtClean="0"/>
              <a:t>18.12.2024</a:t>
            </a:fld>
            <a:endParaRPr lang="nb-NO"/>
          </a:p>
        </p:txBody>
      </p:sp>
      <p:sp>
        <p:nvSpPr>
          <p:cNvPr id="5" name="Plassholder for bunntekst 4">
            <a:extLst>
              <a:ext uri="{FF2B5EF4-FFF2-40B4-BE49-F238E27FC236}">
                <a16:creationId xmlns:a16="http://schemas.microsoft.com/office/drawing/2014/main" id="{2C3015F5-60CC-E9B0-6B0D-58F1E1C7422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E93AC6-F356-5F26-D949-8C420E91661B}"/>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7938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CF5E">
            <a:alpha val="29819"/>
          </a:srgbClr>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A991617-4B45-2E9D-D081-D5DD0C308A73}"/>
              </a:ext>
            </a:extLst>
          </p:cNvPr>
          <p:cNvSpPr>
            <a:spLocks noGrp="1"/>
          </p:cNvSpPr>
          <p:nvPr>
            <p:ph type="title"/>
          </p:nvPr>
        </p:nvSpPr>
        <p:spPr>
          <a:xfrm>
            <a:off x="606822" y="326246"/>
            <a:ext cx="7612856" cy="1184415"/>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764EC24-58E0-6DBB-C5A4-663FB9BD15B2}"/>
              </a:ext>
            </a:extLst>
          </p:cNvPr>
          <p:cNvSpPr>
            <a:spLocks noGrp="1"/>
          </p:cNvSpPr>
          <p:nvPr>
            <p:ph type="body" idx="1"/>
          </p:nvPr>
        </p:nvSpPr>
        <p:spPr>
          <a:xfrm>
            <a:off x="606822" y="1631230"/>
            <a:ext cx="7612856" cy="388800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55C321A-4A05-E8E9-E689-4D973CA1BB83}"/>
              </a:ext>
            </a:extLst>
          </p:cNvPr>
          <p:cNvSpPr>
            <a:spLocks noGrp="1"/>
          </p:cNvSpPr>
          <p:nvPr>
            <p:ph type="dt" sz="half" idx="2"/>
          </p:nvPr>
        </p:nvSpPr>
        <p:spPr>
          <a:xfrm>
            <a:off x="606822" y="5679517"/>
            <a:ext cx="1985963" cy="326246"/>
          </a:xfrm>
          <a:prstGeom prst="rect">
            <a:avLst/>
          </a:prstGeom>
        </p:spPr>
        <p:txBody>
          <a:bodyPr vert="horz" lIns="91440" tIns="45720" rIns="91440" bIns="45720" rtlCol="0" anchor="ctr"/>
          <a:lstStyle>
            <a:lvl1pPr algn="l">
              <a:defRPr sz="869">
                <a:solidFill>
                  <a:schemeClr val="tx1">
                    <a:tint val="75000"/>
                  </a:schemeClr>
                </a:solidFill>
              </a:defRPr>
            </a:lvl1pPr>
          </a:lstStyle>
          <a:p>
            <a:fld id="{85966688-D0E0-264E-B36F-4FAE98C2FE5E}" type="datetimeFigureOut">
              <a:rPr lang="nb-NO" smtClean="0"/>
              <a:t>18.12.2024</a:t>
            </a:fld>
            <a:endParaRPr lang="nb-NO"/>
          </a:p>
        </p:txBody>
      </p:sp>
      <p:sp>
        <p:nvSpPr>
          <p:cNvPr id="5" name="Plassholder for bunntekst 4">
            <a:extLst>
              <a:ext uri="{FF2B5EF4-FFF2-40B4-BE49-F238E27FC236}">
                <a16:creationId xmlns:a16="http://schemas.microsoft.com/office/drawing/2014/main" id="{5EFBD453-89BA-2F2B-4573-D9D04652EEE6}"/>
              </a:ext>
            </a:extLst>
          </p:cNvPr>
          <p:cNvSpPr>
            <a:spLocks noGrp="1"/>
          </p:cNvSpPr>
          <p:nvPr>
            <p:ph type="ftr" sz="quarter" idx="3"/>
          </p:nvPr>
        </p:nvSpPr>
        <p:spPr>
          <a:xfrm>
            <a:off x="2923778" y="5679517"/>
            <a:ext cx="2978944" cy="326246"/>
          </a:xfrm>
          <a:prstGeom prst="rect">
            <a:avLst/>
          </a:prstGeom>
        </p:spPr>
        <p:txBody>
          <a:bodyPr vert="horz" lIns="91440" tIns="45720" rIns="91440" bIns="45720" rtlCol="0" anchor="ctr"/>
          <a:lstStyle>
            <a:lvl1pPr algn="ctr">
              <a:defRPr sz="869" spc="217" baseline="0">
                <a:solidFill>
                  <a:schemeClr val="tx1">
                    <a:tint val="75000"/>
                  </a:schemeClr>
                </a:solidFill>
                <a:latin typeface="DIN 2014 Narrow" panose="020B0506020202020204" pitchFamily="34" charset="77"/>
              </a:defRPr>
            </a:lvl1pPr>
          </a:lstStyle>
          <a:p>
            <a:endParaRPr lang="nb-NO"/>
          </a:p>
        </p:txBody>
      </p:sp>
      <p:sp>
        <p:nvSpPr>
          <p:cNvPr id="6" name="Plassholder for lysbildenummer 5">
            <a:extLst>
              <a:ext uri="{FF2B5EF4-FFF2-40B4-BE49-F238E27FC236}">
                <a16:creationId xmlns:a16="http://schemas.microsoft.com/office/drawing/2014/main" id="{632E1531-AA9C-67E7-A3AD-8BDAFC5FFAE5}"/>
              </a:ext>
            </a:extLst>
          </p:cNvPr>
          <p:cNvSpPr>
            <a:spLocks noGrp="1"/>
          </p:cNvSpPr>
          <p:nvPr>
            <p:ph type="sldNum" sz="quarter" idx="4"/>
          </p:nvPr>
        </p:nvSpPr>
        <p:spPr>
          <a:xfrm>
            <a:off x="6233715" y="5679517"/>
            <a:ext cx="1985963" cy="326246"/>
          </a:xfrm>
          <a:prstGeom prst="rect">
            <a:avLst/>
          </a:prstGeom>
        </p:spPr>
        <p:txBody>
          <a:bodyPr vert="horz" lIns="91440" tIns="45720" rIns="91440" bIns="45720" rtlCol="0" anchor="ctr"/>
          <a:lstStyle>
            <a:lvl1pPr algn="r">
              <a:defRPr sz="869" baseline="0">
                <a:solidFill>
                  <a:schemeClr val="tx1">
                    <a:tint val="75000"/>
                  </a:schemeClr>
                </a:solidFill>
                <a:latin typeface="DIN 2014 Narrow" panose="020B0506020202020204" pitchFamily="34" charset="77"/>
              </a:defRPr>
            </a:lvl1pPr>
          </a:lstStyle>
          <a:p>
            <a:fld id="{23D63DE0-5CA1-064F-88A8-D213BCBFBFCC}" type="slidenum">
              <a:rPr lang="nb-NO" smtClean="0"/>
              <a:pPr/>
              <a:t>‹#›</a:t>
            </a:fld>
            <a:endParaRPr lang="nb-NO"/>
          </a:p>
        </p:txBody>
      </p:sp>
      <p:pic>
        <p:nvPicPr>
          <p:cNvPr id="7" name="Bilde 6">
            <a:extLst>
              <a:ext uri="{FF2B5EF4-FFF2-40B4-BE49-F238E27FC236}">
                <a16:creationId xmlns:a16="http://schemas.microsoft.com/office/drawing/2014/main" id="{728CB3D7-A96F-93C6-5E01-47BACF053E8A}"/>
              </a:ext>
            </a:extLst>
          </p:cNvPr>
          <p:cNvPicPr>
            <a:picLocks noChangeAspect="1"/>
          </p:cNvPicPr>
          <p:nvPr userDrawn="1"/>
        </p:nvPicPr>
        <p:blipFill>
          <a:blip r:embed="rId18"/>
          <a:stretch>
            <a:fillRect/>
          </a:stretch>
        </p:blipFill>
        <p:spPr>
          <a:xfrm>
            <a:off x="7842706" y="245444"/>
            <a:ext cx="753945" cy="1144698"/>
          </a:xfrm>
          <a:prstGeom prst="rect">
            <a:avLst/>
          </a:prstGeom>
        </p:spPr>
      </p:pic>
    </p:spTree>
    <p:extLst>
      <p:ext uri="{BB962C8B-B14F-4D97-AF65-F5344CB8AC3E}">
        <p14:creationId xmlns:p14="http://schemas.microsoft.com/office/powerpoint/2010/main" val="715145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55" r:id="rId12"/>
    <p:sldLayoutId id="2147483661" r:id="rId13"/>
    <p:sldLayoutId id="2147483662" r:id="rId14"/>
    <p:sldLayoutId id="2147483664" r:id="rId15"/>
    <p:sldLayoutId id="2147483663" r:id="rId16"/>
  </p:sldLayoutIdLst>
  <p:txStyles>
    <p:titleStyle>
      <a:lvl1pPr algn="l" defTabSz="662026" rtl="0" eaLnBrk="1" latinLnBrk="0" hangingPunct="1">
        <a:lnSpc>
          <a:spcPct val="90000"/>
        </a:lnSpc>
        <a:spcBef>
          <a:spcPct val="0"/>
        </a:spcBef>
        <a:buNone/>
        <a:defRPr sz="3186" kern="1200" cap="all" spc="145" baseline="0">
          <a:solidFill>
            <a:schemeClr val="tx1"/>
          </a:solidFill>
          <a:latin typeface="DIN 2014 Bold" panose="020B0504020202020204" pitchFamily="34" charset="77"/>
          <a:ea typeface="+mj-ea"/>
          <a:cs typeface="+mj-cs"/>
        </a:defRPr>
      </a:lvl1pPr>
    </p:titleStyle>
    <p:bodyStyle>
      <a:lvl1pPr marL="165506" indent="-165506" algn="l" defTabSz="662026" rtl="0" eaLnBrk="1" latinLnBrk="0" hangingPunct="1">
        <a:lnSpc>
          <a:spcPts val="2085"/>
        </a:lnSpc>
        <a:spcBef>
          <a:spcPts val="869"/>
        </a:spcBef>
        <a:spcAft>
          <a:spcPts val="869"/>
        </a:spcAft>
        <a:buFont typeface="Arial" panose="020B0604020202020204" pitchFamily="34" charset="0"/>
        <a:buChar char="•"/>
        <a:defRPr sz="1738" kern="1200" spc="72" baseline="0">
          <a:solidFill>
            <a:schemeClr val="tx1"/>
          </a:solidFill>
          <a:latin typeface="DIN 2014" panose="020B0504020202020204" pitchFamily="34" charset="77"/>
          <a:ea typeface="+mn-ea"/>
          <a:cs typeface="+mn-cs"/>
        </a:defRPr>
      </a:lvl1pPr>
      <a:lvl2pPr marL="496519" indent="-165506" algn="l" defTabSz="662026" rtl="0" eaLnBrk="1" latinLnBrk="0" hangingPunct="1">
        <a:lnSpc>
          <a:spcPct val="150000"/>
        </a:lnSpc>
        <a:spcBef>
          <a:spcPts val="0"/>
        </a:spcBef>
        <a:buFont typeface="Arial" panose="020B0604020202020204" pitchFamily="34" charset="0"/>
        <a:buChar char="•"/>
        <a:defRPr sz="1738" kern="1200" spc="72" baseline="0">
          <a:solidFill>
            <a:schemeClr val="tx1"/>
          </a:solidFill>
          <a:latin typeface="DIN 2014" panose="020B0504020202020204" pitchFamily="34" charset="77"/>
          <a:ea typeface="+mn-ea"/>
          <a:cs typeface="+mn-cs"/>
        </a:defRPr>
      </a:lvl2pPr>
      <a:lvl3pPr marL="827532" indent="-165506" algn="l" defTabSz="662026" rtl="0" eaLnBrk="1" latinLnBrk="0" hangingPunct="1">
        <a:lnSpc>
          <a:spcPct val="150000"/>
        </a:lnSpc>
        <a:spcBef>
          <a:spcPts val="0"/>
        </a:spcBef>
        <a:buFont typeface="Arial" panose="020B0604020202020204" pitchFamily="34" charset="0"/>
        <a:buChar char="•"/>
        <a:defRPr sz="1448" kern="1200" spc="72" baseline="0">
          <a:solidFill>
            <a:schemeClr val="tx1"/>
          </a:solidFill>
          <a:latin typeface="DIN 2014" panose="020B0504020202020204" pitchFamily="34" charset="77"/>
          <a:ea typeface="+mn-ea"/>
          <a:cs typeface="+mn-cs"/>
        </a:defRPr>
      </a:lvl3pPr>
      <a:lvl4pPr marL="1158545" indent="-165506" algn="l" defTabSz="662026" rtl="0" eaLnBrk="1" latinLnBrk="0" hangingPunct="1">
        <a:lnSpc>
          <a:spcPct val="150000"/>
        </a:lnSpc>
        <a:spcBef>
          <a:spcPts val="0"/>
        </a:spcBef>
        <a:buFont typeface="Arial" panose="020B0604020202020204" pitchFamily="34" charset="0"/>
        <a:buChar char="•"/>
        <a:defRPr sz="1303" kern="1200" spc="72" baseline="0">
          <a:solidFill>
            <a:schemeClr val="tx1"/>
          </a:solidFill>
          <a:latin typeface="DIN 2014" panose="020B0504020202020204" pitchFamily="34" charset="77"/>
          <a:ea typeface="+mn-ea"/>
          <a:cs typeface="+mn-cs"/>
        </a:defRPr>
      </a:lvl4pPr>
      <a:lvl5pPr marL="1489558" indent="-165506" algn="l" defTabSz="662026" rtl="0" eaLnBrk="1" latinLnBrk="0" hangingPunct="1">
        <a:lnSpc>
          <a:spcPct val="150000"/>
        </a:lnSpc>
        <a:spcBef>
          <a:spcPts val="0"/>
        </a:spcBef>
        <a:buFont typeface="Arial" panose="020B0604020202020204" pitchFamily="34" charset="0"/>
        <a:buChar char="•"/>
        <a:defRPr sz="1303" kern="1200" spc="72" baseline="0">
          <a:solidFill>
            <a:schemeClr val="tx1"/>
          </a:solidFill>
          <a:latin typeface="DIN 2014" panose="020B0504020202020204" pitchFamily="34" charset="77"/>
          <a:ea typeface="+mn-ea"/>
          <a:cs typeface="+mn-cs"/>
        </a:defRPr>
      </a:lvl5pPr>
      <a:lvl6pPr marL="1820570"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6pPr>
      <a:lvl7pPr marL="2151583"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7pPr>
      <a:lvl8pPr marL="2482596"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8pPr>
      <a:lvl9pPr marL="2813609"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9pPr>
    </p:bodyStyle>
    <p:otherStyle>
      <a:defPPr>
        <a:defRPr lang="nb-NO"/>
      </a:defPPr>
      <a:lvl1pPr marL="0" algn="l" defTabSz="662026" rtl="0" eaLnBrk="1" latinLnBrk="0" hangingPunct="1">
        <a:defRPr sz="1303" kern="1200">
          <a:solidFill>
            <a:schemeClr val="tx1"/>
          </a:solidFill>
          <a:latin typeface="+mn-lt"/>
          <a:ea typeface="+mn-ea"/>
          <a:cs typeface="+mn-cs"/>
        </a:defRPr>
      </a:lvl1pPr>
      <a:lvl2pPr marL="331013" algn="l" defTabSz="662026" rtl="0" eaLnBrk="1" latinLnBrk="0" hangingPunct="1">
        <a:defRPr sz="1303" kern="1200">
          <a:solidFill>
            <a:schemeClr val="tx1"/>
          </a:solidFill>
          <a:latin typeface="+mn-lt"/>
          <a:ea typeface="+mn-ea"/>
          <a:cs typeface="+mn-cs"/>
        </a:defRPr>
      </a:lvl2pPr>
      <a:lvl3pPr marL="662026" algn="l" defTabSz="662026" rtl="0" eaLnBrk="1" latinLnBrk="0" hangingPunct="1">
        <a:defRPr sz="1303" kern="1200">
          <a:solidFill>
            <a:schemeClr val="tx1"/>
          </a:solidFill>
          <a:latin typeface="+mn-lt"/>
          <a:ea typeface="+mn-ea"/>
          <a:cs typeface="+mn-cs"/>
        </a:defRPr>
      </a:lvl3pPr>
      <a:lvl4pPr marL="993038" algn="l" defTabSz="662026" rtl="0" eaLnBrk="1" latinLnBrk="0" hangingPunct="1">
        <a:defRPr sz="1303" kern="1200">
          <a:solidFill>
            <a:schemeClr val="tx1"/>
          </a:solidFill>
          <a:latin typeface="+mn-lt"/>
          <a:ea typeface="+mn-ea"/>
          <a:cs typeface="+mn-cs"/>
        </a:defRPr>
      </a:lvl4pPr>
      <a:lvl5pPr marL="1324051" algn="l" defTabSz="662026" rtl="0" eaLnBrk="1" latinLnBrk="0" hangingPunct="1">
        <a:defRPr sz="1303" kern="1200">
          <a:solidFill>
            <a:schemeClr val="tx1"/>
          </a:solidFill>
          <a:latin typeface="+mn-lt"/>
          <a:ea typeface="+mn-ea"/>
          <a:cs typeface="+mn-cs"/>
        </a:defRPr>
      </a:lvl5pPr>
      <a:lvl6pPr marL="1655064" algn="l" defTabSz="662026" rtl="0" eaLnBrk="1" latinLnBrk="0" hangingPunct="1">
        <a:defRPr sz="1303" kern="1200">
          <a:solidFill>
            <a:schemeClr val="tx1"/>
          </a:solidFill>
          <a:latin typeface="+mn-lt"/>
          <a:ea typeface="+mn-ea"/>
          <a:cs typeface="+mn-cs"/>
        </a:defRPr>
      </a:lvl6pPr>
      <a:lvl7pPr marL="1986077" algn="l" defTabSz="662026" rtl="0" eaLnBrk="1" latinLnBrk="0" hangingPunct="1">
        <a:defRPr sz="1303" kern="1200">
          <a:solidFill>
            <a:schemeClr val="tx1"/>
          </a:solidFill>
          <a:latin typeface="+mn-lt"/>
          <a:ea typeface="+mn-ea"/>
          <a:cs typeface="+mn-cs"/>
        </a:defRPr>
      </a:lvl7pPr>
      <a:lvl8pPr marL="2317090" algn="l" defTabSz="662026" rtl="0" eaLnBrk="1" latinLnBrk="0" hangingPunct="1">
        <a:defRPr sz="1303" kern="1200">
          <a:solidFill>
            <a:schemeClr val="tx1"/>
          </a:solidFill>
          <a:latin typeface="+mn-lt"/>
          <a:ea typeface="+mn-ea"/>
          <a:cs typeface="+mn-cs"/>
        </a:defRPr>
      </a:lvl8pPr>
      <a:lvl9pPr marL="2648102" algn="l" defTabSz="662026" rtl="0" eaLnBrk="1" latinLnBrk="0" hangingPunct="1">
        <a:defRPr sz="13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til.no/regelverk/alle-forskrifter/?forskrift=61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ptil.no/regelverk/alle-forskrifter/?forskrift=634#par43" TargetMode="External"/><Relationship Id="rId5" Type="http://schemas.openxmlformats.org/officeDocument/2006/relationships/hyperlink" Target="http://lovdata.no/all/hl-19990702-064.html" TargetMode="External"/><Relationship Id="rId4" Type="http://schemas.openxmlformats.org/officeDocument/2006/relationships/hyperlink" Target="https://lovdata.no/dokument/NL/lov/1999-07-02-64/KAPITTEL_2#KAPITTEL_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CF5E">
            <a:alpha val="29656"/>
          </a:srgbClr>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948344C-A952-1F7A-C53B-A6464CE45957}"/>
              </a:ext>
            </a:extLst>
          </p:cNvPr>
          <p:cNvSpPr>
            <a:spLocks noGrp="1"/>
          </p:cNvSpPr>
          <p:nvPr>
            <p:ph type="ctrTitle"/>
          </p:nvPr>
        </p:nvSpPr>
        <p:spPr/>
        <p:txBody>
          <a:bodyPr/>
          <a:lstStyle/>
          <a:p>
            <a:pPr algn="l"/>
            <a:r>
              <a:rPr lang="nb-NO" sz="3450" dirty="0">
                <a:solidFill>
                  <a:srgbClr val="3E60D6"/>
                </a:solidFill>
                <a:latin typeface="DIN 2014 Bold"/>
              </a:rPr>
              <a:t>MODULBASERT TRENING FOR </a:t>
            </a:r>
            <a:br>
              <a:rPr lang="nb-NO" sz="3450" dirty="0">
                <a:solidFill>
                  <a:srgbClr val="3E60D6"/>
                </a:solidFill>
                <a:latin typeface="DIN 2014 Bold"/>
              </a:rPr>
            </a:br>
            <a:r>
              <a:rPr lang="nb-NO" sz="3450" dirty="0">
                <a:solidFill>
                  <a:srgbClr val="3E60D6"/>
                </a:solidFill>
                <a:latin typeface="DIN 2014 Bold"/>
              </a:rPr>
              <a:t>FØRSTEHJELPSPERSONELL</a:t>
            </a:r>
            <a:endParaRPr lang="nb-NO" dirty="0"/>
          </a:p>
        </p:txBody>
      </p:sp>
      <p:sp>
        <p:nvSpPr>
          <p:cNvPr id="5" name="Undertittel 4">
            <a:extLst>
              <a:ext uri="{FF2B5EF4-FFF2-40B4-BE49-F238E27FC236}">
                <a16:creationId xmlns:a16="http://schemas.microsoft.com/office/drawing/2014/main" id="{5F92F6F7-5C8F-FCB4-871F-FA37ECC787C8}"/>
              </a:ext>
            </a:extLst>
          </p:cNvPr>
          <p:cNvSpPr>
            <a:spLocks noGrp="1"/>
          </p:cNvSpPr>
          <p:nvPr>
            <p:ph type="subTitle" idx="1"/>
          </p:nvPr>
        </p:nvSpPr>
        <p:spPr/>
        <p:txBody>
          <a:bodyPr vert="horz" lIns="91440" tIns="45720" rIns="91440" bIns="45720" rtlCol="0" anchor="t">
            <a:normAutofit/>
          </a:bodyPr>
          <a:lstStyle/>
          <a:p>
            <a:pPr algn="l"/>
            <a:r>
              <a:rPr lang="nb-NO" sz="1700" dirty="0">
                <a:latin typeface="DIN 2014"/>
              </a:rPr>
              <a:t>MODUL: 1</a:t>
            </a:r>
            <a:endParaRPr lang="nb-NO" dirty="0"/>
          </a:p>
          <a:p>
            <a:pPr algn="l"/>
            <a:r>
              <a:rPr lang="nb-NO" sz="1700" dirty="0">
                <a:latin typeface="DIN 2014"/>
              </a:rPr>
              <a:t>BEREDSKAP/ ORGANISERING OG STRESSREAKSJONER</a:t>
            </a:r>
            <a:endParaRPr lang="nb-NO" dirty="0"/>
          </a:p>
        </p:txBody>
      </p:sp>
    </p:spTree>
    <p:extLst>
      <p:ext uri="{BB962C8B-B14F-4D97-AF65-F5344CB8AC3E}">
        <p14:creationId xmlns:p14="http://schemas.microsoft.com/office/powerpoint/2010/main" val="235261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a:latin typeface="DIN 2014 Bold"/>
              </a:rPr>
              <a:t>Akutt medisinsk beredskap</a:t>
            </a:r>
            <a:endParaRPr lang="nb-NO">
              <a:latin typeface="DIN 2014 Bold"/>
            </a:endParaRPr>
          </a:p>
        </p:txBody>
      </p:sp>
      <p:pic>
        <p:nvPicPr>
          <p:cNvPr id="5" name="object 3">
            <a:extLst>
              <a:ext uri="{FF2B5EF4-FFF2-40B4-BE49-F238E27FC236}">
                <a16:creationId xmlns:a16="http://schemas.microsoft.com/office/drawing/2014/main" id="{48191D80-B41F-9310-4BD5-A9C65DDC6600}"/>
              </a:ext>
            </a:extLst>
          </p:cNvPr>
          <p:cNvPicPr/>
          <p:nvPr/>
        </p:nvPicPr>
        <p:blipFill>
          <a:blip r:embed="rId3" cstate="print"/>
          <a:stretch>
            <a:fillRect/>
          </a:stretch>
        </p:blipFill>
        <p:spPr>
          <a:xfrm>
            <a:off x="688678" y="1642097"/>
            <a:ext cx="6293612" cy="3926204"/>
          </a:xfrm>
          <a:prstGeom prst="rect">
            <a:avLst/>
          </a:prstGeom>
        </p:spPr>
      </p:pic>
    </p:spTree>
    <p:extLst>
      <p:ext uri="{BB962C8B-B14F-4D97-AF65-F5344CB8AC3E}">
        <p14:creationId xmlns:p14="http://schemas.microsoft.com/office/powerpoint/2010/main" val="109548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a:latin typeface="DIN 2014 Bold"/>
              </a:rPr>
              <a:t>Styrende dokumentasjon</a:t>
            </a:r>
            <a:endParaRPr lang="nb-NO">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a:xfrm>
            <a:off x="606822" y="1631230"/>
            <a:ext cx="7612856" cy="4244014"/>
          </a:xfrm>
        </p:spPr>
        <p:txBody>
          <a:bodyPr vert="horz" lIns="91440" tIns="45720" rIns="91440" bIns="45720" rtlCol="0" anchor="t">
            <a:normAutofit/>
          </a:bodyPr>
          <a:lstStyle/>
          <a:p>
            <a:pPr marL="285750" indent="-285750">
              <a:spcAft>
                <a:spcPts val="300"/>
              </a:spcAft>
            </a:pPr>
            <a:r>
              <a:rPr lang="nb-NO" sz="1400" dirty="0">
                <a:latin typeface="DIN 2014"/>
                <a:ea typeface="Cambria"/>
                <a:hlinkClick r:id="rId3">
                  <a:extLst>
                    <a:ext uri="{A12FA001-AC4F-418D-AE19-62706E023703}">
                      <ahyp:hlinkClr xmlns:ahyp="http://schemas.microsoft.com/office/drawing/2018/hyperlinkcolor" val="tx"/>
                    </a:ext>
                  </a:extLst>
                </a:hlinkClick>
              </a:rPr>
              <a:t>Aktivitetsforskriften</a:t>
            </a:r>
            <a:endParaRPr lang="nb-NO" sz="1400" dirty="0">
              <a:ea typeface="Cambria"/>
            </a:endParaRPr>
          </a:p>
          <a:p>
            <a:pPr marL="285750" indent="-285750">
              <a:spcAft>
                <a:spcPts val="300"/>
              </a:spcAft>
            </a:pPr>
            <a:r>
              <a:rPr lang="nb-NO" sz="1400" dirty="0">
                <a:latin typeface="DIN 2014"/>
                <a:ea typeface="Cambria"/>
                <a:hlinkClick r:id="rId4">
                  <a:extLst>
                    <a:ext uri="{A12FA001-AC4F-418D-AE19-62706E023703}">
                      <ahyp:hlinkClr xmlns:ahyp="http://schemas.microsoft.com/office/drawing/2018/hyperlinkcolor" val="tx"/>
                    </a:ext>
                  </a:extLst>
                </a:hlinkClick>
              </a:rPr>
              <a:t>Helsepersonelloven §5</a:t>
            </a:r>
            <a:endParaRPr lang="nb-NO" sz="1400" dirty="0">
              <a:latin typeface="DIN 2014"/>
              <a:ea typeface="Cambria"/>
            </a:endParaRPr>
          </a:p>
          <a:p>
            <a:pPr marL="285750" indent="-285750">
              <a:spcAft>
                <a:spcPts val="300"/>
              </a:spcAft>
            </a:pPr>
            <a:r>
              <a:rPr lang="nb-NO" sz="1400" dirty="0">
                <a:latin typeface="DIN 2014"/>
                <a:ea typeface="Cambria"/>
                <a:hlinkClick r:id="rId5">
                  <a:extLst>
                    <a:ext uri="{A12FA001-AC4F-418D-AE19-62706E023703}">
                      <ahyp:hlinkClr xmlns:ahyp="http://schemas.microsoft.com/office/drawing/2018/hyperlinkcolor" val="tx"/>
                    </a:ext>
                  </a:extLst>
                </a:hlinkClick>
              </a:rPr>
              <a:t>Taushetsplikt §25</a:t>
            </a:r>
            <a:endParaRPr lang="nb-NO" sz="1400" dirty="0">
              <a:latin typeface="DIN 2014"/>
              <a:ea typeface="Cambria"/>
            </a:endParaRPr>
          </a:p>
          <a:p>
            <a:pPr marL="285750" indent="-285750">
              <a:spcAft>
                <a:spcPts val="300"/>
              </a:spcAft>
            </a:pPr>
            <a:r>
              <a:rPr lang="nb-NO" sz="1400" dirty="0">
                <a:latin typeface="DIN 2014"/>
                <a:ea typeface="Cambria"/>
                <a:hlinkClick r:id="rId6">
                  <a:extLst>
                    <a:ext uri="{A12FA001-AC4F-418D-AE19-62706E023703}">
                      <ahyp:hlinkClr xmlns:ahyp="http://schemas.microsoft.com/office/drawing/2018/hyperlinkcolor" val="tx"/>
                    </a:ext>
                  </a:extLst>
                </a:hlinkClick>
              </a:rPr>
              <a:t>Innretningsforskriften §43</a:t>
            </a:r>
            <a:endParaRPr lang="nb-NO" sz="1400" dirty="0">
              <a:latin typeface="DIN 2014"/>
              <a:ea typeface="Cambria"/>
            </a:endParaRPr>
          </a:p>
          <a:p>
            <a:pPr marL="285750" indent="-285750">
              <a:spcAft>
                <a:spcPts val="300"/>
              </a:spcAft>
            </a:pPr>
            <a:r>
              <a:rPr lang="nb-NO" sz="1400" dirty="0">
                <a:latin typeface="DIN 2014"/>
                <a:ea typeface="Cambria"/>
              </a:rPr>
              <a:t>Beredskapsplan</a:t>
            </a:r>
          </a:p>
          <a:p>
            <a:pPr marL="285750" indent="-285750">
              <a:spcAft>
                <a:spcPts val="300"/>
              </a:spcAft>
            </a:pPr>
            <a:r>
              <a:rPr lang="nb-NO" sz="1400" dirty="0">
                <a:latin typeface="DIN 2014"/>
                <a:ea typeface="Cambria"/>
              </a:rPr>
              <a:t>DFU</a:t>
            </a:r>
          </a:p>
          <a:p>
            <a:pPr marL="0" indent="0">
              <a:spcAft>
                <a:spcPts val="300"/>
              </a:spcAft>
              <a:buNone/>
            </a:pPr>
            <a:endParaRPr lang="nb-NO" sz="1400" dirty="0">
              <a:latin typeface="DIN 2014"/>
              <a:ea typeface="Cambria"/>
            </a:endParaRPr>
          </a:p>
          <a:p>
            <a:pPr marL="285750" indent="-285750"/>
            <a:endParaRPr lang="nb-NO" sz="1400" dirty="0">
              <a:latin typeface="Arial"/>
              <a:ea typeface="Cambria"/>
              <a:cs typeface="Arial"/>
            </a:endParaRPr>
          </a:p>
          <a:p>
            <a:pPr marL="285750" indent="-285750"/>
            <a:endParaRPr lang="nb-NO" sz="1800" dirty="0">
              <a:ea typeface="Cambria"/>
            </a:endParaRPr>
          </a:p>
          <a:p>
            <a:pPr marL="165100" indent="-165100"/>
            <a:endParaRPr lang="nb-NO" sz="1800" dirty="0">
              <a:latin typeface="DIN 2014"/>
            </a:endParaRPr>
          </a:p>
        </p:txBody>
      </p:sp>
    </p:spTree>
    <p:extLst>
      <p:ext uri="{BB962C8B-B14F-4D97-AF65-F5344CB8AC3E}">
        <p14:creationId xmlns:p14="http://schemas.microsoft.com/office/powerpoint/2010/main" val="165376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beredskapsorganisering</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a:normAutofit/>
          </a:bodyPr>
          <a:lstStyle/>
          <a:p>
            <a:pPr marL="342900" indent="-342900">
              <a:buFont typeface="+mj-lt"/>
              <a:buAutoNum type="arabicPeriod"/>
            </a:pPr>
            <a:r>
              <a:rPr lang="nb-NO" sz="1800" dirty="0"/>
              <a:t>linje er der hvor hendelsen inntreffer og bekjempes. </a:t>
            </a:r>
          </a:p>
          <a:p>
            <a:pPr marL="342900" indent="-342900">
              <a:buFont typeface="+mj-lt"/>
              <a:buAutoNum type="arabicPeriod"/>
            </a:pPr>
            <a:r>
              <a:rPr lang="nb-NO" sz="1800" dirty="0"/>
              <a:t>linje er en støttefunksjon for 1. linje. </a:t>
            </a:r>
          </a:p>
          <a:p>
            <a:pPr marL="342900" indent="-342900">
              <a:buFont typeface="+mj-lt"/>
              <a:buAutoNum type="arabicPeriod"/>
            </a:pPr>
            <a:r>
              <a:rPr lang="nb-NO" sz="1800" dirty="0"/>
              <a:t>linje er det øverste beredskapsnivået og har en rekke oppgaver. Som eksempelvis kvalitetssikring av 2.linjes beslutninger, sikre tilgang og formidling av kompetanse i bekjempelse av hendelse, myndighet og mediekontakt. </a:t>
            </a:r>
          </a:p>
        </p:txBody>
      </p:sp>
    </p:spTree>
    <p:extLst>
      <p:ext uri="{BB962C8B-B14F-4D97-AF65-F5344CB8AC3E}">
        <p14:creationId xmlns:p14="http://schemas.microsoft.com/office/powerpoint/2010/main" val="32988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AKUTTMEDISINSK BEREDSKAP</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a:lstStyle/>
          <a:p>
            <a:r>
              <a:rPr lang="nb-NO" sz="1800" dirty="0"/>
              <a:t>Alle offshore skal ha tilgang til helsetjeneste</a:t>
            </a:r>
          </a:p>
          <a:p>
            <a:r>
              <a:rPr lang="nb-NO" sz="1800" dirty="0"/>
              <a:t>Lege </a:t>
            </a:r>
            <a:r>
              <a:rPr lang="nb-NO" sz="1800" dirty="0" err="1"/>
              <a:t>onshore</a:t>
            </a:r>
            <a:r>
              <a:rPr lang="nb-NO" sz="1800" dirty="0"/>
              <a:t> har det faglige ansvar</a:t>
            </a:r>
          </a:p>
          <a:p>
            <a:r>
              <a:rPr lang="nb-NO" sz="1800" dirty="0"/>
              <a:t>Beredskap 24 timer i døgnet</a:t>
            </a:r>
          </a:p>
          <a:p>
            <a:r>
              <a:rPr lang="nb-NO" sz="1800" dirty="0"/>
              <a:t>1. linje vaktlege, 2. linje beredskapslege</a:t>
            </a:r>
          </a:p>
          <a:p>
            <a:r>
              <a:rPr lang="nb-NO" sz="1800" dirty="0"/>
              <a:t>Ombord arbeider sykepleier med delegert myndighet fra lege</a:t>
            </a:r>
          </a:p>
          <a:p>
            <a:r>
              <a:rPr lang="nb-NO" sz="1800" dirty="0"/>
              <a:t>SAR tjenesten</a:t>
            </a:r>
          </a:p>
          <a:p>
            <a:endParaRPr lang="nb-NO" dirty="0"/>
          </a:p>
        </p:txBody>
      </p:sp>
    </p:spTree>
    <p:extLst>
      <p:ext uri="{BB962C8B-B14F-4D97-AF65-F5344CB8AC3E}">
        <p14:creationId xmlns:p14="http://schemas.microsoft.com/office/powerpoint/2010/main" val="406282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BEREDSKAP OFFSHORE</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a:lstStyle/>
          <a:p>
            <a:r>
              <a:rPr lang="nb-NO" sz="1800" dirty="0"/>
              <a:t>Sykepleier</a:t>
            </a:r>
          </a:p>
          <a:p>
            <a:r>
              <a:rPr lang="nb-NO" sz="1800" dirty="0"/>
              <a:t>Førstehjelpslag</a:t>
            </a:r>
          </a:p>
          <a:p>
            <a:r>
              <a:rPr lang="nb-NO" sz="1800" dirty="0"/>
              <a:t>Hospital</a:t>
            </a:r>
          </a:p>
          <a:p>
            <a:r>
              <a:rPr lang="nb-NO" sz="1800" dirty="0"/>
              <a:t>Opprette nødhospital</a:t>
            </a:r>
          </a:p>
          <a:p>
            <a:r>
              <a:rPr lang="nb-NO" sz="1800" dirty="0"/>
              <a:t>Beredskapsfartøy</a:t>
            </a:r>
          </a:p>
          <a:p>
            <a:r>
              <a:rPr lang="nb-NO" sz="1800" dirty="0"/>
              <a:t>Beredskapsorganisasjon</a:t>
            </a:r>
          </a:p>
          <a:p>
            <a:endParaRPr lang="nb-NO" dirty="0"/>
          </a:p>
        </p:txBody>
      </p:sp>
    </p:spTree>
    <p:extLst>
      <p:ext uri="{BB962C8B-B14F-4D97-AF65-F5344CB8AC3E}">
        <p14:creationId xmlns:p14="http://schemas.microsoft.com/office/powerpoint/2010/main" val="322905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PRAKTISKE ØVELSER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r>
              <a:rPr lang="nb-NO" sz="1800" dirty="0">
                <a:latin typeface="DIN 2014"/>
              </a:rPr>
              <a:t>Beskriv ansvar og rollefordeling mellom sykepleier og førstehjelper i den akuttmedisinske beredskap offshore. Når og hvordan kontaktes lege under en hendelse?</a:t>
            </a:r>
            <a:endParaRPr lang="nb-NO"/>
          </a:p>
          <a:p>
            <a:pPr marL="165100" indent="-165100"/>
            <a:r>
              <a:rPr lang="nb-NO" sz="1800" dirty="0"/>
              <a:t>Hva er førstehjelpers ansvar og plikter i beredskapsorganisasjonen? Hva har du som førstehjelper myndighet til å gjøre?</a:t>
            </a:r>
          </a:p>
          <a:p>
            <a:pPr marL="165100" indent="-165100"/>
            <a:endParaRPr lang="nb-NO" dirty="0"/>
          </a:p>
        </p:txBody>
      </p:sp>
    </p:spTree>
    <p:extLst>
      <p:ext uri="{BB962C8B-B14F-4D97-AF65-F5344CB8AC3E}">
        <p14:creationId xmlns:p14="http://schemas.microsoft.com/office/powerpoint/2010/main" val="405685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EVALUERING – DEL 1</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lnSpc>
                <a:spcPct val="0"/>
              </a:lnSpc>
              <a:spcBef>
                <a:spcPts val="600"/>
              </a:spcBef>
              <a:spcAft>
                <a:spcPts val="600"/>
              </a:spcAft>
              <a:buNone/>
            </a:pPr>
            <a:r>
              <a:rPr lang="nb-NO" sz="1200" dirty="0">
                <a:latin typeface="DIN 2014"/>
              </a:rPr>
              <a:t>Evaluering:</a:t>
            </a:r>
            <a:endParaRPr lang="nb-NO" sz="1200">
              <a:latin typeface="DIN 2014"/>
            </a:endParaRPr>
          </a:p>
          <a:p>
            <a:pPr marL="0" indent="0">
              <a:buNone/>
            </a:pPr>
            <a:r>
              <a:rPr lang="nb-NO" sz="1200" dirty="0">
                <a:latin typeface="DIN 2014"/>
              </a:rPr>
              <a:t>Observasjon i henhold til læremål</a:t>
            </a:r>
          </a:p>
          <a:p>
            <a:pPr marL="0" indent="0">
              <a:buNone/>
            </a:pPr>
            <a:endParaRPr lang="nb-NO" sz="1200" dirty="0">
              <a:latin typeface="DIN 2014"/>
            </a:endParaRPr>
          </a:p>
          <a:p>
            <a:pPr marL="0" indent="0">
              <a:lnSpc>
                <a:spcPct val="0"/>
              </a:lnSpc>
              <a:spcBef>
                <a:spcPts val="600"/>
              </a:spcBef>
              <a:spcAft>
                <a:spcPts val="600"/>
              </a:spcAft>
              <a:buNone/>
            </a:pPr>
            <a:r>
              <a:rPr lang="nb-NO" sz="1200" dirty="0">
                <a:latin typeface="DIN 2014"/>
              </a:rPr>
              <a:t>Læremål:</a:t>
            </a:r>
            <a:endParaRPr lang="nb-NO" sz="1200">
              <a:latin typeface="DIN 2014"/>
            </a:endParaRPr>
          </a:p>
          <a:p>
            <a:pPr marL="0" indent="0">
              <a:buNone/>
            </a:pPr>
            <a:r>
              <a:rPr lang="nb-NO" sz="1200" dirty="0">
                <a:latin typeface="DIN 2014"/>
              </a:rPr>
              <a:t>Kjenne til oppbyggingen av akuttmedisinske behandlingsprotokoller</a:t>
            </a:r>
            <a:endParaRPr lang="nb-NO" sz="1200">
              <a:latin typeface="DIN 2014"/>
            </a:endParaRPr>
          </a:p>
          <a:p>
            <a:pPr marL="0" indent="0">
              <a:buNone/>
            </a:pPr>
            <a:r>
              <a:rPr lang="nb-NO" sz="1200" dirty="0">
                <a:latin typeface="DIN 2014"/>
              </a:rPr>
              <a:t>Kunne beskrive organiseringen av den akuttmedisinske beredskapen</a:t>
            </a:r>
            <a:endParaRPr lang="nb-NO" sz="1200">
              <a:latin typeface="DIN 2014"/>
            </a:endParaRPr>
          </a:p>
          <a:p>
            <a:pPr marL="0" indent="0">
              <a:buNone/>
            </a:pPr>
            <a:r>
              <a:rPr lang="nb-NO" sz="1200" dirty="0">
                <a:latin typeface="DIN 2014"/>
                <a:cs typeface="Segoe UI"/>
              </a:rPr>
              <a:t>Kjenne til hvor akuttmedisinsk utstyr finnes på helsekontor og nødhospital (evt. andre steder)</a:t>
            </a:r>
            <a:endParaRPr lang="en-US" sz="1200" dirty="0">
              <a:latin typeface="DIN 2014"/>
              <a:cs typeface="Segoe UI"/>
            </a:endParaRPr>
          </a:p>
          <a:p>
            <a:pPr marL="0" indent="0">
              <a:buNone/>
            </a:pPr>
            <a:r>
              <a:rPr lang="nb-NO" sz="1200" dirty="0">
                <a:latin typeface="DIN 2014"/>
                <a:cs typeface="Segoe UI"/>
              </a:rPr>
              <a:t>Kunne klargjøre akuttmedisinsk utstyr til bruk Kunne etablere nødhospital</a:t>
            </a:r>
            <a:endParaRPr lang="en-US" sz="1200" dirty="0">
              <a:latin typeface="DIN 2014"/>
              <a:cs typeface="Segoe UI"/>
            </a:endParaRPr>
          </a:p>
          <a:p>
            <a:pPr marL="0" indent="0">
              <a:buNone/>
            </a:pPr>
            <a:r>
              <a:rPr lang="nb-NO" sz="1200" dirty="0">
                <a:latin typeface="DIN 2014"/>
                <a:cs typeface="Segoe UI"/>
              </a:rPr>
              <a:t>Kunne beskrive innhold i og bruk av overvåknings – og pasientoversiktsskjema</a:t>
            </a:r>
            <a:endParaRPr lang="nb-NO" sz="1200" dirty="0">
              <a:latin typeface="DIN 2014"/>
            </a:endParaRPr>
          </a:p>
        </p:txBody>
      </p:sp>
    </p:spTree>
    <p:extLst>
      <p:ext uri="{BB962C8B-B14F-4D97-AF65-F5344CB8AC3E}">
        <p14:creationId xmlns:p14="http://schemas.microsoft.com/office/powerpoint/2010/main" val="26582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INSTRUKTØRVEILEDNING</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a:xfrm>
            <a:off x="606822" y="1339916"/>
            <a:ext cx="7612856" cy="4680557"/>
          </a:xfrm>
        </p:spPr>
        <p:txBody>
          <a:bodyPr vert="horz" lIns="91440" tIns="45720" rIns="91440" bIns="45720" rtlCol="0" anchor="t">
            <a:normAutofit/>
          </a:bodyPr>
          <a:lstStyle/>
          <a:p>
            <a:pPr marL="0" indent="0">
              <a:spcAft>
                <a:spcPts val="600"/>
              </a:spcAft>
              <a:buNone/>
            </a:pPr>
            <a:r>
              <a:rPr lang="nb-NO" sz="1200" dirty="0">
                <a:latin typeface="DIN 2014"/>
              </a:rPr>
              <a:t>Tidsforbruk: 60 min</a:t>
            </a:r>
            <a:br>
              <a:rPr lang="nb-NO" sz="1200" dirty="0"/>
            </a:br>
            <a:r>
              <a:rPr lang="nb-NO" sz="1200" dirty="0">
                <a:latin typeface="DIN 2014"/>
              </a:rPr>
              <a:t>Læremål:</a:t>
            </a:r>
            <a:br>
              <a:rPr lang="nb-NO" sz="1200" dirty="0"/>
            </a:br>
            <a:r>
              <a:rPr lang="nb-NO" sz="1200" dirty="0">
                <a:latin typeface="DIN 2014"/>
              </a:rPr>
              <a:t>Kunne beskrive oppbyggingen av behandlingsprotokollene</a:t>
            </a:r>
            <a:br>
              <a:rPr lang="nb-NO" sz="1200" dirty="0"/>
            </a:br>
            <a:r>
              <a:rPr lang="nb-NO" sz="1200" dirty="0">
                <a:latin typeface="DIN 2014"/>
              </a:rPr>
              <a:t>Kunne beskrive organiseringen av den akuttmedisinske beredskapen</a:t>
            </a:r>
            <a:br>
              <a:rPr lang="nb-NO" sz="1200" dirty="0"/>
            </a:br>
            <a:r>
              <a:rPr lang="nb-NO" sz="1200" dirty="0">
                <a:latin typeface="DIN 2014"/>
              </a:rPr>
              <a:t>Kjenne til hvor akuttmedisinsk utstyr finnes på helsekontor og nødhospital (evt. andre steder)</a:t>
            </a:r>
          </a:p>
          <a:p>
            <a:pPr marL="0" indent="0">
              <a:spcAft>
                <a:spcPts val="600"/>
              </a:spcAft>
              <a:buNone/>
            </a:pPr>
            <a:r>
              <a:rPr lang="nb-NO" sz="1200" dirty="0">
                <a:latin typeface="DIN 2014"/>
              </a:rPr>
              <a:t>Kunne klargjøre akuttmedisinsk utstyr til bruk </a:t>
            </a:r>
            <a:br>
              <a:rPr lang="nb-NO" sz="1200" dirty="0"/>
            </a:br>
            <a:r>
              <a:rPr lang="nb-NO" sz="1200" dirty="0">
                <a:latin typeface="DIN 2014"/>
              </a:rPr>
              <a:t>Kunne etablere nødhospital</a:t>
            </a:r>
            <a:br>
              <a:rPr lang="nb-NO" sz="1200" dirty="0"/>
            </a:br>
            <a:r>
              <a:rPr lang="nb-NO" sz="1200" dirty="0">
                <a:latin typeface="DIN 2014"/>
              </a:rPr>
              <a:t>Beskrive innhold i og bruk av overvåknings – og pasientoversiktsskjema</a:t>
            </a:r>
          </a:p>
          <a:p>
            <a:pPr marL="0" indent="0">
              <a:spcAft>
                <a:spcPts val="600"/>
              </a:spcAft>
              <a:buNone/>
            </a:pPr>
            <a:r>
              <a:rPr lang="nb-NO" sz="1200" dirty="0">
                <a:latin typeface="DIN 2014"/>
              </a:rPr>
              <a:t>Gjøre seg kjent med DFU, beredskapsplaner og behandlingsprotokoller. Kjenne ansvar og plikter i rollen som førstehjelper.</a:t>
            </a:r>
            <a:br>
              <a:rPr lang="nb-NO" sz="1200" dirty="0"/>
            </a:br>
            <a:br>
              <a:rPr lang="nb-NO" sz="1200" dirty="0"/>
            </a:br>
            <a:r>
              <a:rPr lang="nb-NO" sz="1200" dirty="0">
                <a:latin typeface="DIN 2014"/>
              </a:rPr>
              <a:t>Gjøre seg kjent med hvor akuttmedisinsk utstyr er plassert. Hvordan klargjøre dette for bruk. </a:t>
            </a:r>
            <a:br>
              <a:rPr lang="nb-NO" sz="1200" dirty="0"/>
            </a:br>
            <a:r>
              <a:rPr lang="nb-NO" sz="1200" dirty="0">
                <a:latin typeface="DIN 2014"/>
              </a:rPr>
              <a:t>Hvordan etablere nødhospital, hvilket utstyr finnes.</a:t>
            </a:r>
          </a:p>
          <a:p>
            <a:pPr marL="0" indent="0">
              <a:spcAft>
                <a:spcPts val="600"/>
              </a:spcAft>
              <a:buNone/>
            </a:pPr>
            <a:r>
              <a:rPr lang="nb-NO" sz="1200" dirty="0">
                <a:latin typeface="DIN 2014"/>
              </a:rPr>
              <a:t>Trene på å føre pasient observasjonsskjema, trene på hverandre.</a:t>
            </a:r>
          </a:p>
          <a:p>
            <a:pPr marL="0" indent="0">
              <a:spcAft>
                <a:spcPts val="600"/>
              </a:spcAft>
              <a:buNone/>
            </a:pPr>
            <a:endParaRPr lang="nb-NO" sz="1400" dirty="0"/>
          </a:p>
          <a:p>
            <a:pPr marL="0" indent="0">
              <a:buNone/>
            </a:pPr>
            <a:endParaRPr lang="nb-NO" sz="1400" dirty="0"/>
          </a:p>
          <a:p>
            <a:pPr marL="0" indent="0">
              <a:buNone/>
            </a:pPr>
            <a:endParaRPr lang="nb-NO" sz="1400" dirty="0"/>
          </a:p>
          <a:p>
            <a:pPr marL="0" indent="0">
              <a:buNone/>
            </a:pPr>
            <a:endParaRPr lang="nb-NO" sz="1400" dirty="0"/>
          </a:p>
          <a:p>
            <a:pPr marL="0" indent="0">
              <a:buNone/>
            </a:pPr>
            <a:endParaRPr lang="nb-NO" sz="1400" dirty="0"/>
          </a:p>
          <a:p>
            <a:pPr marL="0" indent="0">
              <a:buNone/>
            </a:pPr>
            <a:endParaRPr lang="nb-NO" sz="1400" dirty="0"/>
          </a:p>
          <a:p>
            <a:pPr marL="0" indent="0">
              <a:buNone/>
            </a:pPr>
            <a:endParaRPr lang="nb-NO" dirty="0"/>
          </a:p>
        </p:txBody>
      </p:sp>
    </p:spTree>
    <p:extLst>
      <p:ext uri="{BB962C8B-B14F-4D97-AF65-F5344CB8AC3E}">
        <p14:creationId xmlns:p14="http://schemas.microsoft.com/office/powerpoint/2010/main" val="148098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UTSTYRSLISTE</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2"/>
          </p:nvPr>
        </p:nvSpPr>
        <p:spPr>
          <a:xfrm>
            <a:off x="607972" y="1335186"/>
            <a:ext cx="3734023" cy="4466317"/>
          </a:xfrm>
        </p:spPr>
        <p:txBody>
          <a:bodyPr>
            <a:normAutofit/>
          </a:bodyPr>
          <a:lstStyle/>
          <a:p>
            <a:pPr>
              <a:spcBef>
                <a:spcPts val="0"/>
              </a:spcBef>
              <a:spcAft>
                <a:spcPts val="300"/>
              </a:spcAft>
            </a:pPr>
            <a:r>
              <a:rPr lang="nb-NO" sz="1200" dirty="0"/>
              <a:t>Medikamenter</a:t>
            </a:r>
          </a:p>
          <a:p>
            <a:pPr>
              <a:spcBef>
                <a:spcPts val="0"/>
              </a:spcBef>
              <a:spcAft>
                <a:spcPts val="300"/>
              </a:spcAft>
            </a:pPr>
            <a:r>
              <a:rPr lang="nb-NO" sz="1200" dirty="0"/>
              <a:t>Venekanyler</a:t>
            </a:r>
          </a:p>
          <a:p>
            <a:pPr>
              <a:spcBef>
                <a:spcPts val="0"/>
              </a:spcBef>
              <a:spcAft>
                <a:spcPts val="0"/>
              </a:spcAft>
            </a:pPr>
            <a:r>
              <a:rPr lang="nb-NO" sz="1200" dirty="0"/>
              <a:t>Infusjonssett</a:t>
            </a:r>
          </a:p>
          <a:p>
            <a:pPr>
              <a:spcBef>
                <a:spcPts val="0"/>
              </a:spcBef>
              <a:spcAft>
                <a:spcPts val="300"/>
              </a:spcAft>
            </a:pPr>
            <a:r>
              <a:rPr lang="nb-NO" sz="1200" dirty="0"/>
              <a:t>Sprøyter/Sprøytespisser</a:t>
            </a:r>
          </a:p>
          <a:p>
            <a:pPr marL="0" indent="0">
              <a:spcBef>
                <a:spcPts val="300"/>
              </a:spcBef>
              <a:spcAft>
                <a:spcPts val="300"/>
              </a:spcAft>
              <a:buNone/>
            </a:pPr>
            <a:endParaRPr lang="nb-NO" sz="1200" dirty="0"/>
          </a:p>
          <a:p>
            <a:pPr>
              <a:spcBef>
                <a:spcPts val="0"/>
              </a:spcBef>
              <a:spcAft>
                <a:spcPts val="0"/>
              </a:spcAft>
            </a:pPr>
            <a:r>
              <a:rPr lang="nb-NO" sz="1200" dirty="0"/>
              <a:t>Hjertestarter med elektroder</a:t>
            </a:r>
          </a:p>
          <a:p>
            <a:pPr>
              <a:spcBef>
                <a:spcPts val="0"/>
              </a:spcBef>
              <a:spcAft>
                <a:spcPts val="0"/>
              </a:spcAft>
            </a:pPr>
            <a:r>
              <a:rPr lang="nb-NO" sz="1200" dirty="0"/>
              <a:t>Bag med maske</a:t>
            </a:r>
          </a:p>
          <a:p>
            <a:pPr>
              <a:spcBef>
                <a:spcPts val="0"/>
              </a:spcBef>
              <a:spcAft>
                <a:spcPts val="0"/>
              </a:spcAft>
            </a:pPr>
            <a:r>
              <a:rPr lang="nb-NO" sz="1200" dirty="0"/>
              <a:t>Sug</a:t>
            </a:r>
          </a:p>
          <a:p>
            <a:pPr>
              <a:spcBef>
                <a:spcPts val="0"/>
              </a:spcBef>
              <a:spcAft>
                <a:spcPts val="0"/>
              </a:spcAft>
            </a:pPr>
            <a:r>
              <a:rPr lang="nb-NO" sz="1200" dirty="0" err="1"/>
              <a:t>Kapnometer</a:t>
            </a:r>
            <a:endParaRPr lang="nb-NO" sz="1200" dirty="0"/>
          </a:p>
          <a:p>
            <a:pPr>
              <a:spcBef>
                <a:spcPts val="0"/>
              </a:spcBef>
              <a:spcAft>
                <a:spcPts val="0"/>
              </a:spcAft>
            </a:pPr>
            <a:r>
              <a:rPr lang="nb-NO" sz="1200" dirty="0"/>
              <a:t>C-</a:t>
            </a:r>
            <a:r>
              <a:rPr lang="nb-NO" sz="1200" dirty="0" err="1"/>
              <a:t>pap</a:t>
            </a:r>
            <a:endParaRPr lang="nb-NO" sz="1200" dirty="0"/>
          </a:p>
          <a:p>
            <a:pPr>
              <a:spcBef>
                <a:spcPts val="0"/>
              </a:spcBef>
              <a:spcAft>
                <a:spcPts val="0"/>
              </a:spcAft>
            </a:pPr>
            <a:r>
              <a:rPr lang="nb-NO" sz="1200" dirty="0"/>
              <a:t>Oksygen kolbe</a:t>
            </a:r>
          </a:p>
          <a:p>
            <a:pPr>
              <a:spcBef>
                <a:spcPts val="0"/>
              </a:spcBef>
              <a:spcAft>
                <a:spcPts val="0"/>
              </a:spcAft>
            </a:pPr>
            <a:r>
              <a:rPr lang="nb-NO" sz="1200" dirty="0"/>
              <a:t>Oksygenmaske med reservoar</a:t>
            </a:r>
          </a:p>
          <a:p>
            <a:pPr>
              <a:spcBef>
                <a:spcPts val="0"/>
              </a:spcBef>
              <a:spcAft>
                <a:spcPts val="0"/>
              </a:spcAft>
            </a:pPr>
            <a:r>
              <a:rPr lang="nb-NO" sz="1200" dirty="0" err="1"/>
              <a:t>Pocketmaske</a:t>
            </a:r>
            <a:endParaRPr lang="nb-NO" sz="1200" dirty="0"/>
          </a:p>
          <a:p>
            <a:pPr>
              <a:spcBef>
                <a:spcPts val="0"/>
              </a:spcBef>
              <a:spcAft>
                <a:spcPts val="0"/>
              </a:spcAft>
            </a:pPr>
            <a:r>
              <a:rPr lang="nb-NO" sz="1200" dirty="0" err="1"/>
              <a:t>Larynx</a:t>
            </a:r>
            <a:r>
              <a:rPr lang="nb-NO" sz="1200" dirty="0"/>
              <a:t> tuber</a:t>
            </a:r>
          </a:p>
          <a:p>
            <a:pPr>
              <a:spcBef>
                <a:spcPts val="0"/>
              </a:spcBef>
              <a:spcAft>
                <a:spcPts val="0"/>
              </a:spcAft>
            </a:pPr>
            <a:r>
              <a:rPr lang="nb-NO" sz="1200" dirty="0"/>
              <a:t>Svelg tube</a:t>
            </a:r>
          </a:p>
          <a:p>
            <a:pPr marL="0" indent="0">
              <a:spcBef>
                <a:spcPts val="300"/>
              </a:spcBef>
              <a:spcAft>
                <a:spcPts val="0"/>
              </a:spcAft>
              <a:buNone/>
            </a:pPr>
            <a:endParaRPr lang="nb-NO" sz="1200" dirty="0"/>
          </a:p>
          <a:p>
            <a:pPr marL="0" indent="0">
              <a:buNone/>
            </a:pPr>
            <a:endParaRPr lang="nb-NO" sz="1400" dirty="0"/>
          </a:p>
          <a:p>
            <a:pPr marL="0" indent="0">
              <a:buNone/>
            </a:pPr>
            <a:endParaRPr lang="nb-NO" dirty="0"/>
          </a:p>
        </p:txBody>
      </p:sp>
      <p:sp>
        <p:nvSpPr>
          <p:cNvPr id="6" name="Plassholder for innhold 5">
            <a:extLst>
              <a:ext uri="{FF2B5EF4-FFF2-40B4-BE49-F238E27FC236}">
                <a16:creationId xmlns:a16="http://schemas.microsoft.com/office/drawing/2014/main" id="{9132BFB6-C076-B5C4-4675-6810F8699E53}"/>
              </a:ext>
            </a:extLst>
          </p:cNvPr>
          <p:cNvSpPr>
            <a:spLocks noGrp="1"/>
          </p:cNvSpPr>
          <p:nvPr>
            <p:ph sz="quarter" idx="4"/>
          </p:nvPr>
        </p:nvSpPr>
        <p:spPr>
          <a:xfrm>
            <a:off x="4466116" y="1335186"/>
            <a:ext cx="3752412" cy="4466317"/>
          </a:xfrm>
        </p:spPr>
        <p:txBody>
          <a:bodyPr>
            <a:normAutofit/>
          </a:bodyPr>
          <a:lstStyle/>
          <a:p>
            <a:pPr>
              <a:spcBef>
                <a:spcPts val="0"/>
              </a:spcBef>
              <a:spcAft>
                <a:spcPts val="0"/>
              </a:spcAft>
            </a:pPr>
            <a:r>
              <a:rPr lang="nb-NO" sz="1200" dirty="0"/>
              <a:t>Nakkekrage</a:t>
            </a:r>
          </a:p>
          <a:p>
            <a:pPr>
              <a:spcBef>
                <a:spcPts val="0"/>
              </a:spcBef>
              <a:spcAft>
                <a:spcPts val="0"/>
              </a:spcAft>
            </a:pPr>
            <a:r>
              <a:rPr lang="nb-NO" sz="1200" dirty="0"/>
              <a:t>Båremateriell med stropper</a:t>
            </a:r>
          </a:p>
          <a:p>
            <a:pPr>
              <a:spcBef>
                <a:spcPts val="0"/>
              </a:spcBef>
              <a:spcAft>
                <a:spcPts val="0"/>
              </a:spcAft>
            </a:pPr>
            <a:r>
              <a:rPr lang="nb-NO" sz="1200" dirty="0" err="1"/>
              <a:t>Valcumspielker</a:t>
            </a:r>
            <a:endParaRPr lang="nb-NO" sz="1200" dirty="0"/>
          </a:p>
          <a:p>
            <a:pPr>
              <a:spcBef>
                <a:spcPts val="0"/>
              </a:spcBef>
              <a:spcAft>
                <a:spcPts val="0"/>
              </a:spcAft>
            </a:pPr>
            <a:r>
              <a:rPr lang="nb-NO" sz="1200" dirty="0"/>
              <a:t>Sam-sling</a:t>
            </a:r>
          </a:p>
          <a:p>
            <a:pPr>
              <a:spcBef>
                <a:spcPts val="0"/>
              </a:spcBef>
              <a:spcAft>
                <a:spcPts val="0"/>
              </a:spcAft>
            </a:pPr>
            <a:r>
              <a:rPr lang="nb-NO" sz="1200" dirty="0"/>
              <a:t>Bandasjemateriell </a:t>
            </a:r>
          </a:p>
          <a:p>
            <a:pPr>
              <a:spcBef>
                <a:spcPts val="0"/>
              </a:spcBef>
              <a:spcAft>
                <a:spcPts val="0"/>
              </a:spcAft>
            </a:pPr>
            <a:endParaRPr lang="nb-NO" sz="1200" dirty="0"/>
          </a:p>
          <a:p>
            <a:pPr>
              <a:spcBef>
                <a:spcPts val="0"/>
              </a:spcBef>
              <a:spcAft>
                <a:spcPts val="0"/>
              </a:spcAft>
            </a:pPr>
            <a:r>
              <a:rPr lang="nb-NO" sz="1200" dirty="0"/>
              <a:t>Bandasjemateriell for brannskader</a:t>
            </a:r>
          </a:p>
          <a:p>
            <a:pPr>
              <a:spcBef>
                <a:spcPts val="0"/>
              </a:spcBef>
              <a:spcAft>
                <a:spcPts val="0"/>
              </a:spcAft>
            </a:pPr>
            <a:r>
              <a:rPr lang="nb-NO" sz="1200" dirty="0" err="1"/>
              <a:t>Trenkanttørkle</a:t>
            </a:r>
            <a:endParaRPr lang="nb-NO" sz="1200" dirty="0"/>
          </a:p>
          <a:p>
            <a:pPr>
              <a:spcBef>
                <a:spcPts val="0"/>
              </a:spcBef>
              <a:spcAft>
                <a:spcPts val="0"/>
              </a:spcAft>
            </a:pPr>
            <a:r>
              <a:rPr lang="nb-NO" sz="1200" dirty="0" err="1"/>
              <a:t>Redningssaks</a:t>
            </a:r>
            <a:endParaRPr lang="nb-NO" sz="1200" dirty="0"/>
          </a:p>
          <a:p>
            <a:pPr>
              <a:spcBef>
                <a:spcPts val="0"/>
              </a:spcBef>
              <a:spcAft>
                <a:spcPts val="0"/>
              </a:spcAft>
            </a:pPr>
            <a:r>
              <a:rPr lang="nb-NO" sz="1200" dirty="0"/>
              <a:t>Hansker</a:t>
            </a:r>
          </a:p>
        </p:txBody>
      </p:sp>
    </p:spTree>
    <p:extLst>
      <p:ext uri="{BB962C8B-B14F-4D97-AF65-F5344CB8AC3E}">
        <p14:creationId xmlns:p14="http://schemas.microsoft.com/office/powerpoint/2010/main" val="110796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5FE05-DE9D-82CC-5E77-9BC774097CED}"/>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3E88CF5D-9125-A23E-0045-19EB683177D5}"/>
              </a:ext>
            </a:extLst>
          </p:cNvPr>
          <p:cNvSpPr>
            <a:spLocks noGrp="1"/>
          </p:cNvSpPr>
          <p:nvPr>
            <p:ph type="ctrTitle"/>
          </p:nvPr>
        </p:nvSpPr>
        <p:spPr>
          <a:xfrm>
            <a:off x="363557" y="1002852"/>
            <a:ext cx="7799942" cy="2133365"/>
          </a:xfrm>
        </p:spPr>
        <p:txBody>
          <a:bodyPr/>
          <a:lstStyle/>
          <a:p>
            <a:pPr algn="l"/>
            <a:r>
              <a:rPr lang="nb-NO" sz="3600" dirty="0">
                <a:latin typeface="DIN 2014"/>
              </a:rPr>
              <a:t>DEL 2 - STRESSREAKSJONER</a:t>
            </a:r>
            <a:endParaRPr lang="nb-NO" sz="1600" dirty="0"/>
          </a:p>
        </p:txBody>
      </p:sp>
    </p:spTree>
    <p:extLst>
      <p:ext uri="{BB962C8B-B14F-4D97-AF65-F5344CB8AC3E}">
        <p14:creationId xmlns:p14="http://schemas.microsoft.com/office/powerpoint/2010/main" val="395544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AE726-D8CE-5AEE-BDFA-0ED3A38A171F}"/>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6064BA2-F719-E295-34AA-620D1EF60A81}"/>
              </a:ext>
            </a:extLst>
          </p:cNvPr>
          <p:cNvSpPr>
            <a:spLocks noGrp="1"/>
          </p:cNvSpPr>
          <p:nvPr>
            <p:ph type="ctrTitle"/>
          </p:nvPr>
        </p:nvSpPr>
        <p:spPr>
          <a:xfrm>
            <a:off x="363557" y="1002852"/>
            <a:ext cx="7799942" cy="2133365"/>
          </a:xfrm>
        </p:spPr>
        <p:txBody>
          <a:bodyPr/>
          <a:lstStyle/>
          <a:p>
            <a:pPr algn="l"/>
            <a:r>
              <a:rPr lang="nb-NO" sz="3600" dirty="0">
                <a:latin typeface="DIN 2014"/>
              </a:rPr>
              <a:t>DEL 1 - BEREDSKAP/ ORGANISERING</a:t>
            </a:r>
            <a:endParaRPr lang="nb-NO" sz="1600" dirty="0"/>
          </a:p>
        </p:txBody>
      </p:sp>
    </p:spTree>
    <p:extLst>
      <p:ext uri="{BB962C8B-B14F-4D97-AF65-F5344CB8AC3E}">
        <p14:creationId xmlns:p14="http://schemas.microsoft.com/office/powerpoint/2010/main" val="13856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1 – DEL 2</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Læremål:</a:t>
            </a:r>
            <a:endParaRPr lang="nb-NO" sz="1800" dirty="0"/>
          </a:p>
          <a:p>
            <a:pPr marL="0" indent="0">
              <a:buNone/>
              <a:tabLst>
                <a:tab pos="332105" algn="l"/>
                <a:tab pos="332740" algn="l"/>
              </a:tabLst>
            </a:pPr>
            <a:r>
              <a:rPr lang="nb-NO" sz="1400" dirty="0">
                <a:latin typeface="DIN 2014"/>
              </a:rPr>
              <a:t>Gjennomføre første vurdering:</a:t>
            </a:r>
          </a:p>
          <a:p>
            <a:pPr>
              <a:tabLst>
                <a:tab pos="332105" algn="l"/>
                <a:tab pos="332740" algn="l"/>
              </a:tabLst>
            </a:pPr>
            <a:r>
              <a:rPr lang="nb-NO" sz="1400" dirty="0">
                <a:latin typeface="DIN 2014"/>
              </a:rPr>
              <a:t>Situasjonsforståelse</a:t>
            </a:r>
          </a:p>
          <a:p>
            <a:pPr>
              <a:tabLst>
                <a:tab pos="332105" algn="l"/>
                <a:tab pos="332740" algn="l"/>
              </a:tabLst>
            </a:pPr>
            <a:r>
              <a:rPr lang="nb-NO" sz="1400" dirty="0">
                <a:latin typeface="DIN 2014"/>
              </a:rPr>
              <a:t>Ivareta egen sikkerhet </a:t>
            </a:r>
          </a:p>
          <a:p>
            <a:pPr marL="0" indent="0">
              <a:buNone/>
              <a:tabLst>
                <a:tab pos="332105" algn="l"/>
                <a:tab pos="332740" algn="l"/>
              </a:tabLst>
            </a:pPr>
            <a:r>
              <a:rPr lang="nb-NO" sz="1400" dirty="0">
                <a:latin typeface="DIN 2014"/>
              </a:rPr>
              <a:t>Kjenne til og være forberedt på vanlige reaksjoner på stress/ krise hos seg selv og andre</a:t>
            </a:r>
          </a:p>
          <a:p>
            <a:pPr marL="0" indent="0">
              <a:buNone/>
              <a:tabLst>
                <a:tab pos="332105" algn="l"/>
                <a:tab pos="332740" algn="l"/>
              </a:tabLst>
            </a:pPr>
            <a:r>
              <a:rPr lang="nb-NO" sz="1400" dirty="0">
                <a:latin typeface="DIN 2014"/>
              </a:rPr>
              <a:t>Mestringsstrategier</a:t>
            </a:r>
          </a:p>
          <a:p>
            <a:pPr marL="0" indent="0">
              <a:buNone/>
              <a:tabLst>
                <a:tab pos="332105" algn="l"/>
                <a:tab pos="332740" algn="l"/>
              </a:tabLst>
            </a:pPr>
            <a:endParaRPr lang="nb-NO" sz="1400" dirty="0">
              <a:latin typeface="DIN 2014"/>
            </a:endParaRPr>
          </a:p>
        </p:txBody>
      </p:sp>
    </p:spTree>
    <p:extLst>
      <p:ext uri="{BB962C8B-B14F-4D97-AF65-F5344CB8AC3E}">
        <p14:creationId xmlns:p14="http://schemas.microsoft.com/office/powerpoint/2010/main" val="68728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1 – DEL 2</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nb-NO" sz="1800" dirty="0">
                <a:latin typeface="DIN 2014"/>
              </a:rPr>
              <a:t>Læremål:</a:t>
            </a:r>
            <a:endParaRPr lang="nb-NO" sz="1800" dirty="0"/>
          </a:p>
          <a:p>
            <a:pPr marL="0" indent="0">
              <a:buNone/>
              <a:tabLst>
                <a:tab pos="332105" algn="l"/>
                <a:tab pos="332740" algn="l"/>
              </a:tabLst>
            </a:pPr>
            <a:r>
              <a:rPr lang="nb-NO" sz="1400" dirty="0">
                <a:latin typeface="DIN 2014"/>
              </a:rPr>
              <a:t>Naturlige stressreaksjoner:</a:t>
            </a:r>
          </a:p>
          <a:p>
            <a:pPr>
              <a:lnSpc>
                <a:spcPct val="120000"/>
              </a:lnSpc>
              <a:tabLst>
                <a:tab pos="332105" algn="l"/>
                <a:tab pos="332740" algn="l"/>
              </a:tabLst>
            </a:pPr>
            <a:r>
              <a:rPr lang="nb-NO" sz="1400" dirty="0">
                <a:latin typeface="DIN 2014"/>
              </a:rPr>
              <a:t>Egne</a:t>
            </a:r>
          </a:p>
          <a:p>
            <a:pPr>
              <a:lnSpc>
                <a:spcPct val="120000"/>
              </a:lnSpc>
              <a:tabLst>
                <a:tab pos="332105" algn="l"/>
                <a:tab pos="332740" algn="l"/>
              </a:tabLst>
            </a:pPr>
            <a:r>
              <a:rPr lang="nb-NO" sz="1400" dirty="0">
                <a:latin typeface="DIN 2014"/>
              </a:rPr>
              <a:t>Hos kolleger</a:t>
            </a:r>
          </a:p>
          <a:p>
            <a:pPr>
              <a:lnSpc>
                <a:spcPct val="120000"/>
              </a:lnSpc>
              <a:tabLst>
                <a:tab pos="332105" algn="l"/>
                <a:tab pos="332740" algn="l"/>
              </a:tabLst>
            </a:pPr>
            <a:r>
              <a:rPr lang="nb-NO" sz="1400" dirty="0">
                <a:latin typeface="DIN 2014"/>
              </a:rPr>
              <a:t>Hos pasient</a:t>
            </a:r>
          </a:p>
          <a:p>
            <a:pPr marL="0" indent="0">
              <a:buNone/>
              <a:tabLst>
                <a:tab pos="332105" algn="l"/>
                <a:tab pos="332740" algn="l"/>
              </a:tabLst>
            </a:pPr>
            <a:r>
              <a:rPr lang="nb-NO" sz="1400" dirty="0">
                <a:latin typeface="DIN 2014"/>
              </a:rPr>
              <a:t>Forberedelse "</a:t>
            </a:r>
            <a:r>
              <a:rPr lang="nb-NO" sz="1400" dirty="0" err="1">
                <a:latin typeface="DIN 2014"/>
              </a:rPr>
              <a:t>prebrief</a:t>
            </a:r>
            <a:r>
              <a:rPr lang="nb-NO" sz="1400" dirty="0">
                <a:latin typeface="DIN 2014"/>
              </a:rPr>
              <a:t>" før ankomst skadested. Holde hodet kaldt og tenke gjennom hva man kan forvente av inntrykk og oppgaver:</a:t>
            </a:r>
          </a:p>
          <a:p>
            <a:pPr>
              <a:lnSpc>
                <a:spcPct val="120000"/>
              </a:lnSpc>
              <a:tabLst>
                <a:tab pos="332105" algn="l"/>
                <a:tab pos="332740" algn="l"/>
              </a:tabLst>
            </a:pPr>
            <a:r>
              <a:rPr lang="nb-NO" sz="1400" dirty="0">
                <a:latin typeface="DIN 2014"/>
              </a:rPr>
              <a:t>Fordele arbeidsoppgaver </a:t>
            </a:r>
          </a:p>
          <a:p>
            <a:pPr>
              <a:lnSpc>
                <a:spcPct val="120000"/>
              </a:lnSpc>
              <a:tabLst>
                <a:tab pos="332105" algn="l"/>
                <a:tab pos="332740" algn="l"/>
              </a:tabLst>
            </a:pPr>
            <a:r>
              <a:rPr lang="nb-NO" sz="1400" dirty="0">
                <a:latin typeface="DIN 2014"/>
              </a:rPr>
              <a:t>Fokus på arbeidsoppgaver </a:t>
            </a:r>
          </a:p>
          <a:p>
            <a:pPr marL="0" indent="0">
              <a:buNone/>
              <a:tabLst>
                <a:tab pos="332105" algn="l"/>
                <a:tab pos="332740" algn="l"/>
              </a:tabLst>
            </a:pPr>
            <a:endParaRPr lang="nb-NO" sz="1400" dirty="0">
              <a:latin typeface="DIN 2014"/>
            </a:endParaRPr>
          </a:p>
          <a:p>
            <a:pPr marL="0" indent="0">
              <a:buNone/>
              <a:tabLst>
                <a:tab pos="332105" algn="l"/>
                <a:tab pos="332740" algn="l"/>
              </a:tabLst>
            </a:pPr>
            <a:endParaRPr lang="nb-NO" sz="1400" dirty="0">
              <a:latin typeface="DIN 2014"/>
            </a:endParaRPr>
          </a:p>
        </p:txBody>
      </p:sp>
    </p:spTree>
    <p:extLst>
      <p:ext uri="{BB962C8B-B14F-4D97-AF65-F5344CB8AC3E}">
        <p14:creationId xmlns:p14="http://schemas.microsoft.com/office/powerpoint/2010/main" val="325090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1 – DEL 2</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Innhold:</a:t>
            </a:r>
            <a:endParaRPr lang="en-US" sz="1800" dirty="0">
              <a:latin typeface="DIN 2014"/>
            </a:endParaRPr>
          </a:p>
          <a:p>
            <a:pPr marL="332105" indent="-319405">
              <a:lnSpc>
                <a:spcPct val="100000"/>
              </a:lnSpc>
              <a:buFont typeface="Arial"/>
              <a:buChar char="•"/>
              <a:tabLst>
                <a:tab pos="332105" algn="l"/>
                <a:tab pos="332740" algn="l"/>
              </a:tabLst>
            </a:pPr>
            <a:r>
              <a:rPr lang="nb-NO" sz="1400" dirty="0">
                <a:latin typeface="DIN 2014"/>
              </a:rPr>
              <a:t>Førsteinntrykk på skadested:</a:t>
            </a:r>
          </a:p>
          <a:p>
            <a:pPr marL="663118" lvl="1" indent="-319405">
              <a:lnSpc>
                <a:spcPct val="100000"/>
              </a:lnSpc>
              <a:buFont typeface="Wingdings" panose="05000000000000000000" pitchFamily="2" charset="2"/>
              <a:buChar char="Ø"/>
              <a:tabLst>
                <a:tab pos="332105" algn="l"/>
                <a:tab pos="332740" algn="l"/>
              </a:tabLst>
            </a:pPr>
            <a:r>
              <a:rPr lang="nb-NO" sz="1400" dirty="0">
                <a:latin typeface="DIN 2014"/>
              </a:rPr>
              <a:t>Syn, lukt, lyder</a:t>
            </a:r>
          </a:p>
          <a:p>
            <a:pPr marL="663118" lvl="1" indent="-319405">
              <a:lnSpc>
                <a:spcPct val="100000"/>
              </a:lnSpc>
              <a:buFont typeface="Wingdings" panose="05000000000000000000" pitchFamily="2" charset="2"/>
              <a:buChar char="Ø"/>
              <a:tabLst>
                <a:tab pos="332105" algn="l"/>
                <a:tab pos="332740" algn="l"/>
              </a:tabLst>
            </a:pPr>
            <a:r>
              <a:rPr lang="nb-NO" sz="1400" dirty="0">
                <a:latin typeface="DIN 2014"/>
              </a:rPr>
              <a:t>Vurderinger før undersøkelser og behandling starter </a:t>
            </a:r>
          </a:p>
          <a:p>
            <a:pPr marL="663118" lvl="1" indent="-319405">
              <a:lnSpc>
                <a:spcPct val="100000"/>
              </a:lnSpc>
              <a:buFont typeface="Wingdings" panose="05000000000000000000" pitchFamily="2" charset="2"/>
              <a:buChar char="Ø"/>
              <a:tabLst>
                <a:tab pos="332105" algn="l"/>
                <a:tab pos="332740" algn="l"/>
              </a:tabLst>
            </a:pPr>
            <a:r>
              <a:rPr lang="nb-NO" sz="1400" dirty="0">
                <a:latin typeface="DIN 2014"/>
              </a:rPr>
              <a:t>Ivareta egen og andres sikkerhet under akuttmedisinsk situasjon</a:t>
            </a:r>
          </a:p>
          <a:p>
            <a:pPr marL="332105" indent="-319405">
              <a:lnSpc>
                <a:spcPct val="100000"/>
              </a:lnSpc>
              <a:buFont typeface="Arial"/>
              <a:buChar char="•"/>
              <a:tabLst>
                <a:tab pos="332105" algn="l"/>
                <a:tab pos="332740" algn="l"/>
              </a:tabLst>
            </a:pPr>
            <a:r>
              <a:rPr lang="nb-NO" sz="1400" dirty="0">
                <a:latin typeface="DIN 2014"/>
              </a:rPr>
              <a:t>Grunnleggende kunnskap om ivaretakelse av pasienter i en emosjonell akuttsituasjon</a:t>
            </a:r>
          </a:p>
          <a:p>
            <a:pPr marL="332105" indent="-319405">
              <a:lnSpc>
                <a:spcPct val="100000"/>
              </a:lnSpc>
              <a:buFont typeface="Arial"/>
              <a:buChar char="•"/>
              <a:tabLst>
                <a:tab pos="332105" algn="l"/>
                <a:tab pos="332740" algn="l"/>
              </a:tabLst>
            </a:pPr>
            <a:r>
              <a:rPr lang="nb-NO" sz="1400" dirty="0">
                <a:latin typeface="DIN 2014"/>
              </a:rPr>
              <a:t>”Kollegastøtte”</a:t>
            </a:r>
          </a:p>
          <a:p>
            <a:pPr marL="332105" indent="-319405">
              <a:lnSpc>
                <a:spcPct val="100000"/>
              </a:lnSpc>
              <a:buFont typeface="Arial"/>
              <a:buChar char="•"/>
              <a:tabLst>
                <a:tab pos="332105" algn="l"/>
                <a:tab pos="332740" algn="l"/>
              </a:tabLst>
            </a:pPr>
            <a:r>
              <a:rPr lang="nb-NO" sz="1400" dirty="0">
                <a:latin typeface="DIN 2014"/>
              </a:rPr>
              <a:t>Bedriftsinternt støtteapparat</a:t>
            </a:r>
          </a:p>
          <a:p>
            <a:pPr marL="12700" indent="0">
              <a:lnSpc>
                <a:spcPct val="100000"/>
              </a:lnSpc>
              <a:spcBef>
                <a:spcPts val="16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2500274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1 – DEL 2</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Metode:</a:t>
            </a:r>
            <a:endParaRPr lang="nb-NO" sz="1800" dirty="0"/>
          </a:p>
          <a:p>
            <a:pPr marL="0" indent="0">
              <a:buNone/>
            </a:pPr>
            <a:r>
              <a:rPr lang="nb-NO" sz="1400" b="1" dirty="0">
                <a:latin typeface="DIN 2014"/>
              </a:rPr>
              <a:t>Plenum/ gruppediskusjon:</a:t>
            </a:r>
          </a:p>
          <a:p>
            <a:r>
              <a:rPr lang="nb-NO" sz="1400" dirty="0">
                <a:latin typeface="DIN 2014"/>
              </a:rPr>
              <a:t>Dele egne erfaringer ved samtale/ diskusjon</a:t>
            </a:r>
          </a:p>
          <a:p>
            <a:r>
              <a:rPr lang="nb-NO" sz="1400" dirty="0">
                <a:latin typeface="DIN 2014"/>
              </a:rPr>
              <a:t>Film, reportasje og lignende</a:t>
            </a:r>
          </a:p>
          <a:p>
            <a:pPr marL="12700" indent="0">
              <a:lnSpc>
                <a:spcPct val="100000"/>
              </a:lnSpc>
              <a:spcBef>
                <a:spcPts val="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372286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1 – DEL 2</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Referanser:</a:t>
            </a:r>
          </a:p>
          <a:p>
            <a:pPr marL="285750" indent="-285750">
              <a:spcAft>
                <a:spcPts val="300"/>
              </a:spcAft>
            </a:pPr>
            <a:r>
              <a:rPr lang="nb-NO" sz="1400" dirty="0">
                <a:latin typeface="DIN 2014"/>
              </a:rPr>
              <a:t>Katastrofepsykologi, spesielt kap. 1, 7 og 8 (Atle Dyregrov)</a:t>
            </a:r>
          </a:p>
          <a:p>
            <a:pPr marL="285750" indent="-285750">
              <a:spcAft>
                <a:spcPts val="300"/>
              </a:spcAft>
            </a:pPr>
            <a:r>
              <a:rPr lang="nb-NO" sz="1400" dirty="0">
                <a:latin typeface="DIN 2014"/>
              </a:rPr>
              <a:t>Erfaringer fra større hendelser (eks. Åsta ulykken, Alexander Kielland)</a:t>
            </a:r>
          </a:p>
          <a:p>
            <a:pPr marL="285750" indent="-285750">
              <a:spcAft>
                <a:spcPts val="300"/>
              </a:spcAft>
            </a:pPr>
            <a:endParaRPr lang="nb-NO" sz="1700" dirty="0">
              <a:latin typeface="DIN 2014"/>
            </a:endParaRPr>
          </a:p>
        </p:txBody>
      </p:sp>
    </p:spTree>
    <p:extLst>
      <p:ext uri="{BB962C8B-B14F-4D97-AF65-F5344CB8AC3E}">
        <p14:creationId xmlns:p14="http://schemas.microsoft.com/office/powerpoint/2010/main" val="334728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a:latin typeface="DIN 2014 Bold"/>
              </a:rPr>
              <a:t>gjennomføring</a:t>
            </a:r>
            <a:endParaRPr lang="nb-NO">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r>
              <a:rPr lang="nb-NO" sz="1400" dirty="0">
                <a:latin typeface="DIN 2014"/>
              </a:rPr>
              <a:t>Teori i plenum</a:t>
            </a:r>
          </a:p>
          <a:p>
            <a:pPr marL="165100" indent="-165100"/>
            <a:r>
              <a:rPr lang="nb-NO" sz="1400" dirty="0">
                <a:latin typeface="DIN 2014"/>
              </a:rPr>
              <a:t>Grupper på 4 – 5 personer, diskusjoner</a:t>
            </a:r>
          </a:p>
          <a:p>
            <a:pPr marL="165100" indent="-165100"/>
            <a:r>
              <a:rPr lang="nb-NO" sz="1400" dirty="0">
                <a:latin typeface="DIN 2014"/>
              </a:rPr>
              <a:t>Gjennomgang i plenum</a:t>
            </a:r>
          </a:p>
          <a:p>
            <a:pPr marL="165100" indent="-165100">
              <a:tabLst>
                <a:tab pos="332105" algn="l"/>
                <a:tab pos="332740" algn="l"/>
              </a:tabLst>
            </a:pPr>
            <a:r>
              <a:rPr lang="nb-NO" sz="1400" dirty="0">
                <a:latin typeface="DIN 2014"/>
              </a:rPr>
              <a:t>Tidsforbruk teori i plenum: 30 min</a:t>
            </a:r>
          </a:p>
          <a:p>
            <a:pPr marL="165100" indent="-165100">
              <a:tabLst>
                <a:tab pos="332105" algn="l"/>
                <a:tab pos="332740" algn="l"/>
              </a:tabLst>
            </a:pPr>
            <a:r>
              <a:rPr lang="nb-NO" sz="1400" dirty="0">
                <a:latin typeface="DIN 2014"/>
              </a:rPr>
              <a:t>Tidsforbruk gruppediskusjoner: 20 min</a:t>
            </a:r>
          </a:p>
          <a:p>
            <a:pPr marL="165100" indent="-165100">
              <a:tabLst>
                <a:tab pos="332105" algn="l"/>
                <a:tab pos="332740" algn="l"/>
              </a:tabLst>
            </a:pPr>
            <a:r>
              <a:rPr lang="nb-NO" sz="1400" dirty="0">
                <a:latin typeface="DIN 2014"/>
              </a:rPr>
              <a:t>Tidsforbruk gjennomgang i plenum: 20 min</a:t>
            </a:r>
          </a:p>
          <a:p>
            <a:pPr marL="165100" indent="-165100">
              <a:tabLst>
                <a:tab pos="332105" algn="l"/>
                <a:tab pos="332740" algn="l"/>
              </a:tabLst>
            </a:pPr>
            <a:r>
              <a:rPr lang="nb-NO" sz="1400" dirty="0">
                <a:latin typeface="DIN 2014"/>
              </a:rPr>
              <a:t>Tidsbruk evaluering: 20 min</a:t>
            </a:r>
          </a:p>
          <a:p>
            <a:pPr marL="165100" indent="-165100"/>
            <a:endParaRPr lang="nb-NO" sz="1400" dirty="0"/>
          </a:p>
        </p:txBody>
      </p:sp>
    </p:spTree>
    <p:extLst>
      <p:ext uri="{BB962C8B-B14F-4D97-AF65-F5344CB8AC3E}">
        <p14:creationId xmlns:p14="http://schemas.microsoft.com/office/powerpoint/2010/main" val="108162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skadested</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Førsteinntrykk</a:t>
            </a:r>
          </a:p>
          <a:p>
            <a:pPr marL="165100" indent="-165100">
              <a:tabLst>
                <a:tab pos="332105" algn="l"/>
                <a:tab pos="332740" algn="l"/>
              </a:tabLst>
            </a:pPr>
            <a:r>
              <a:rPr lang="nb-NO" sz="1400" dirty="0">
                <a:latin typeface="DIN 2014"/>
              </a:rPr>
              <a:t>Egensikkerhet</a:t>
            </a:r>
          </a:p>
          <a:p>
            <a:pPr marL="165100" indent="-165100">
              <a:tabLst>
                <a:tab pos="332105" algn="l"/>
                <a:tab pos="332740" algn="l"/>
              </a:tabLst>
            </a:pPr>
            <a:r>
              <a:rPr lang="nb-NO" sz="1400" dirty="0">
                <a:latin typeface="DIN 2014"/>
              </a:rPr>
              <a:t>Få oversikt</a:t>
            </a:r>
          </a:p>
          <a:p>
            <a:pPr marL="165100" indent="-165100">
              <a:tabLst>
                <a:tab pos="332105" algn="l"/>
                <a:tab pos="332740" algn="l"/>
              </a:tabLst>
            </a:pPr>
            <a:r>
              <a:rPr lang="nb-NO" sz="1400" dirty="0">
                <a:latin typeface="DIN 2014"/>
              </a:rPr>
              <a:t>Fokus på arbeidsoppgaver</a:t>
            </a:r>
          </a:p>
          <a:p>
            <a:pPr marL="165100" indent="-165100"/>
            <a:endParaRPr lang="nb-NO" sz="1400" dirty="0"/>
          </a:p>
        </p:txBody>
      </p:sp>
      <p:pic>
        <p:nvPicPr>
          <p:cNvPr id="5" name="object 4">
            <a:extLst>
              <a:ext uri="{FF2B5EF4-FFF2-40B4-BE49-F238E27FC236}">
                <a16:creationId xmlns:a16="http://schemas.microsoft.com/office/drawing/2014/main" id="{A75843C0-C8DF-E3A9-B30D-CBD30044E9C6}"/>
              </a:ext>
            </a:extLst>
          </p:cNvPr>
          <p:cNvPicPr>
            <a:picLocks noGrp="1"/>
          </p:cNvPicPr>
          <p:nvPr>
            <p:ph sz="half" idx="2"/>
          </p:nvPr>
        </p:nvPicPr>
        <p:blipFill>
          <a:blip r:embed="rId3" cstate="print"/>
          <a:stretch>
            <a:fillRect/>
          </a:stretch>
        </p:blipFill>
        <p:spPr>
          <a:xfrm>
            <a:off x="4468418" y="2378075"/>
            <a:ext cx="3166664" cy="2083594"/>
          </a:xfrm>
          <a:prstGeom prst="rect">
            <a:avLst/>
          </a:prstGeom>
        </p:spPr>
      </p:pic>
    </p:spTree>
    <p:extLst>
      <p:ext uri="{BB962C8B-B14F-4D97-AF65-F5344CB8AC3E}">
        <p14:creationId xmlns:p14="http://schemas.microsoft.com/office/powerpoint/2010/main" val="3937969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Vanlige reaksjoner på stress</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Skjelven på hender</a:t>
            </a:r>
          </a:p>
          <a:p>
            <a:pPr marL="165100" indent="-165100">
              <a:tabLst>
                <a:tab pos="332105" algn="l"/>
                <a:tab pos="332740" algn="l"/>
              </a:tabLst>
            </a:pPr>
            <a:r>
              <a:rPr lang="nb-NO" sz="1400" dirty="0">
                <a:latin typeface="DIN 2014"/>
              </a:rPr>
              <a:t>Magesmerter, hyppig toalett besøk</a:t>
            </a:r>
          </a:p>
          <a:p>
            <a:pPr marL="165100" indent="-165100">
              <a:tabLst>
                <a:tab pos="332105" algn="l"/>
                <a:tab pos="332740" algn="l"/>
              </a:tabLst>
            </a:pPr>
            <a:r>
              <a:rPr lang="nb-NO" sz="1400" dirty="0">
                <a:latin typeface="DIN 2014"/>
              </a:rPr>
              <a:t>Skyggelapper</a:t>
            </a:r>
          </a:p>
          <a:p>
            <a:pPr marL="165100" indent="-165100">
              <a:tabLst>
                <a:tab pos="332105" algn="l"/>
                <a:tab pos="332740" algn="l"/>
              </a:tabLst>
            </a:pPr>
            <a:r>
              <a:rPr lang="nb-NO" sz="1400" dirty="0">
                <a:latin typeface="DIN 2014"/>
              </a:rPr>
              <a:t>Hjertebank</a:t>
            </a:r>
          </a:p>
          <a:p>
            <a:pPr marL="165100" indent="-165100">
              <a:tabLst>
                <a:tab pos="332105" algn="l"/>
                <a:tab pos="332740" algn="l"/>
              </a:tabLst>
            </a:pPr>
            <a:r>
              <a:rPr lang="nb-NO" sz="1400" dirty="0">
                <a:latin typeface="DIN 2014"/>
              </a:rPr>
              <a:t>Angst</a:t>
            </a:r>
          </a:p>
          <a:p>
            <a:pPr marL="165100" indent="-165100">
              <a:tabLst>
                <a:tab pos="332105" algn="l"/>
                <a:tab pos="332740" algn="l"/>
              </a:tabLst>
            </a:pPr>
            <a:r>
              <a:rPr lang="nb-NO" sz="1400" dirty="0">
                <a:latin typeface="DIN 2014"/>
              </a:rPr>
              <a:t>Hjelpeløshet</a:t>
            </a:r>
          </a:p>
          <a:p>
            <a:pPr marL="165100" indent="-165100"/>
            <a:endParaRPr lang="nb-NO" sz="1400" dirty="0"/>
          </a:p>
        </p:txBody>
      </p:sp>
      <p:pic>
        <p:nvPicPr>
          <p:cNvPr id="9" name="object 4">
            <a:extLst>
              <a:ext uri="{FF2B5EF4-FFF2-40B4-BE49-F238E27FC236}">
                <a16:creationId xmlns:a16="http://schemas.microsoft.com/office/drawing/2014/main" id="{6CA6B08E-E926-D9B0-BD15-F0AB2DB67144}"/>
              </a:ext>
            </a:extLst>
          </p:cNvPr>
          <p:cNvPicPr>
            <a:picLocks noGrp="1"/>
          </p:cNvPicPr>
          <p:nvPr>
            <p:ph sz="half" idx="2"/>
          </p:nvPr>
        </p:nvPicPr>
        <p:blipFill>
          <a:blip r:embed="rId3" cstate="print"/>
          <a:stretch>
            <a:fillRect/>
          </a:stretch>
        </p:blipFill>
        <p:spPr>
          <a:xfrm>
            <a:off x="4946651" y="2073275"/>
            <a:ext cx="2469356" cy="2574131"/>
          </a:xfrm>
          <a:prstGeom prst="rect">
            <a:avLst/>
          </a:prstGeom>
        </p:spPr>
      </p:pic>
    </p:spTree>
    <p:extLst>
      <p:ext uri="{BB962C8B-B14F-4D97-AF65-F5344CB8AC3E}">
        <p14:creationId xmlns:p14="http://schemas.microsoft.com/office/powerpoint/2010/main" val="360147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Hvordan mestre stress</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Kurs og øvelser i forkant</a:t>
            </a:r>
          </a:p>
          <a:p>
            <a:pPr marL="165100" indent="-165100">
              <a:tabLst>
                <a:tab pos="332105" algn="l"/>
                <a:tab pos="332740" algn="l"/>
              </a:tabLst>
            </a:pPr>
            <a:r>
              <a:rPr lang="nb-NO" sz="1400" dirty="0">
                <a:latin typeface="DIN 2014"/>
              </a:rPr>
              <a:t>Kunnskap om førstehjelp</a:t>
            </a:r>
          </a:p>
          <a:p>
            <a:pPr marL="165100" indent="-165100">
              <a:tabLst>
                <a:tab pos="332105" algn="l"/>
                <a:tab pos="332740" algn="l"/>
              </a:tabLst>
            </a:pPr>
            <a:r>
              <a:rPr lang="nb-NO" sz="1400" dirty="0">
                <a:latin typeface="DIN 2014"/>
              </a:rPr>
              <a:t>Kjennskap til utstyr og sted</a:t>
            </a:r>
          </a:p>
          <a:p>
            <a:pPr marL="165100" indent="-165100">
              <a:tabLst>
                <a:tab pos="332105" algn="l"/>
                <a:tab pos="332740" algn="l"/>
              </a:tabLst>
            </a:pPr>
            <a:r>
              <a:rPr lang="nb-NO" sz="1400" dirty="0">
                <a:latin typeface="DIN 2014"/>
              </a:rPr>
              <a:t>Mental forberedelse. ” Ta To ”, skap ro</a:t>
            </a:r>
          </a:p>
          <a:p>
            <a:pPr marL="165100" indent="-165100">
              <a:tabLst>
                <a:tab pos="332105" algn="l"/>
                <a:tab pos="332740" algn="l"/>
              </a:tabLst>
            </a:pPr>
            <a:r>
              <a:rPr lang="nb-NO" sz="1400" dirty="0">
                <a:latin typeface="DIN 2014"/>
              </a:rPr>
              <a:t>Klare roller og ansvarsforhold i gruppen</a:t>
            </a:r>
          </a:p>
          <a:p>
            <a:pPr marL="165100" indent="-165100">
              <a:tabLst>
                <a:tab pos="332105" algn="l"/>
                <a:tab pos="332740" algn="l"/>
              </a:tabLst>
            </a:pPr>
            <a:r>
              <a:rPr lang="nb-NO" sz="1400" dirty="0">
                <a:latin typeface="DIN 2014"/>
              </a:rPr>
              <a:t>Hvem består gruppen av, hvem leder gruppen?</a:t>
            </a:r>
          </a:p>
          <a:p>
            <a:pPr marL="165100" indent="-165100">
              <a:tabLst>
                <a:tab pos="332105" algn="l"/>
                <a:tab pos="332740" algn="l"/>
              </a:tabLst>
            </a:pPr>
            <a:r>
              <a:rPr lang="nb-NO" sz="1400" dirty="0">
                <a:latin typeface="DIN 2014"/>
              </a:rPr>
              <a:t>Følg ordre og ta initiativ</a:t>
            </a:r>
          </a:p>
          <a:p>
            <a:pPr marL="165100" indent="-165100"/>
            <a:endParaRPr lang="nb-NO" sz="1400" dirty="0"/>
          </a:p>
        </p:txBody>
      </p:sp>
      <p:pic>
        <p:nvPicPr>
          <p:cNvPr id="6" name="object 4">
            <a:extLst>
              <a:ext uri="{FF2B5EF4-FFF2-40B4-BE49-F238E27FC236}">
                <a16:creationId xmlns:a16="http://schemas.microsoft.com/office/drawing/2014/main" id="{5B6CB23F-30A5-C498-BB88-D9D91E3CF8CA}"/>
              </a:ext>
            </a:extLst>
          </p:cNvPr>
          <p:cNvPicPr>
            <a:picLocks noGrp="1"/>
          </p:cNvPicPr>
          <p:nvPr>
            <p:ph sz="half" idx="2"/>
          </p:nvPr>
        </p:nvPicPr>
        <p:blipFill>
          <a:blip r:embed="rId3" cstate="print"/>
          <a:stretch>
            <a:fillRect/>
          </a:stretch>
        </p:blipFill>
        <p:spPr>
          <a:xfrm>
            <a:off x="4468813" y="1835258"/>
            <a:ext cx="3751262" cy="3481171"/>
          </a:xfrm>
          <a:prstGeom prst="rect">
            <a:avLst/>
          </a:prstGeom>
        </p:spPr>
      </p:pic>
    </p:spTree>
    <p:extLst>
      <p:ext uri="{BB962C8B-B14F-4D97-AF65-F5344CB8AC3E}">
        <p14:creationId xmlns:p14="http://schemas.microsoft.com/office/powerpoint/2010/main" val="4179301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Psykiske symptomer på sjokk</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Apatisk eller utagerende</a:t>
            </a:r>
          </a:p>
          <a:p>
            <a:pPr marL="165100" indent="-165100">
              <a:tabLst>
                <a:tab pos="332105" algn="l"/>
                <a:tab pos="332740" algn="l"/>
              </a:tabLst>
            </a:pPr>
            <a:r>
              <a:rPr lang="nb-NO" sz="1400" dirty="0">
                <a:latin typeface="DIN 2014"/>
              </a:rPr>
              <a:t>Bagatelliserer hendelsen</a:t>
            </a:r>
          </a:p>
          <a:p>
            <a:pPr marL="165100" indent="-165100">
              <a:tabLst>
                <a:tab pos="332105" algn="l"/>
                <a:tab pos="332740" algn="l"/>
              </a:tabLst>
            </a:pPr>
            <a:r>
              <a:rPr lang="nb-NO" sz="1400" dirty="0">
                <a:latin typeface="DIN 2014"/>
              </a:rPr>
              <a:t>Benekter hendelsen</a:t>
            </a:r>
          </a:p>
          <a:p>
            <a:pPr marL="165100" indent="-165100">
              <a:tabLst>
                <a:tab pos="332105" algn="l"/>
                <a:tab pos="332740" algn="l"/>
              </a:tabLst>
            </a:pPr>
            <a:r>
              <a:rPr lang="nb-NO" sz="1400" dirty="0">
                <a:latin typeface="DIN 2014"/>
              </a:rPr>
              <a:t>Reagerer irrasjonelt</a:t>
            </a:r>
          </a:p>
          <a:p>
            <a:pPr marL="165100" indent="-165100"/>
            <a:endParaRPr lang="nb-NO" sz="1400" dirty="0"/>
          </a:p>
        </p:txBody>
      </p:sp>
      <p:pic>
        <p:nvPicPr>
          <p:cNvPr id="7" name="object 4">
            <a:extLst>
              <a:ext uri="{FF2B5EF4-FFF2-40B4-BE49-F238E27FC236}">
                <a16:creationId xmlns:a16="http://schemas.microsoft.com/office/drawing/2014/main" id="{FC8AD477-3E8B-ED12-50E4-BA6C17E9FC75}"/>
              </a:ext>
            </a:extLst>
          </p:cNvPr>
          <p:cNvPicPr>
            <a:picLocks noGrp="1"/>
          </p:cNvPicPr>
          <p:nvPr>
            <p:ph sz="half" idx="2"/>
          </p:nvPr>
        </p:nvPicPr>
        <p:blipFill>
          <a:blip r:embed="rId3" cstate="print"/>
          <a:stretch>
            <a:fillRect/>
          </a:stretch>
        </p:blipFill>
        <p:spPr>
          <a:xfrm>
            <a:off x="4641850" y="2378075"/>
            <a:ext cx="2978944" cy="2093119"/>
          </a:xfrm>
          <a:prstGeom prst="rect">
            <a:avLst/>
          </a:prstGeom>
        </p:spPr>
      </p:pic>
    </p:spTree>
    <p:extLst>
      <p:ext uri="{BB962C8B-B14F-4D97-AF65-F5344CB8AC3E}">
        <p14:creationId xmlns:p14="http://schemas.microsoft.com/office/powerpoint/2010/main" val="208778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1 – DEL 1</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Læremål:</a:t>
            </a:r>
            <a:endParaRPr lang="nb-NO" sz="1800" dirty="0"/>
          </a:p>
          <a:p>
            <a:pPr marL="0" indent="0">
              <a:buNone/>
            </a:pPr>
            <a:r>
              <a:rPr lang="nb-NO" sz="1400" dirty="0">
                <a:latin typeface="DIN 2014"/>
              </a:rPr>
              <a:t>Beskrive oppbyggingen av akuttmedisinske behandlingsprotokoller</a:t>
            </a:r>
          </a:p>
          <a:p>
            <a:pPr marL="0" indent="0">
              <a:buNone/>
            </a:pPr>
            <a:r>
              <a:rPr lang="nb-NO" sz="1400" dirty="0">
                <a:latin typeface="DIN 2014"/>
              </a:rPr>
              <a:t>Beskrive organiseringen av den akuttmedisinske beredskapen</a:t>
            </a:r>
          </a:p>
          <a:p>
            <a:pPr marL="0" indent="0">
              <a:buNone/>
            </a:pPr>
            <a:r>
              <a:rPr lang="nb-NO" sz="1400" dirty="0">
                <a:latin typeface="Segoe UI"/>
                <a:cs typeface="Segoe UI"/>
              </a:rPr>
              <a:t>Kjenne til hvor akuttmedisinsk utstyr finnes på helsekontor og nødhospital (annet utstyr)</a:t>
            </a:r>
            <a:endParaRPr lang="en-US" sz="1400" dirty="0">
              <a:latin typeface="Segoe UI"/>
              <a:cs typeface="Segoe UI"/>
            </a:endParaRPr>
          </a:p>
          <a:p>
            <a:pPr marL="0" indent="0">
              <a:buNone/>
            </a:pPr>
            <a:r>
              <a:rPr lang="nb-NO" sz="1400" dirty="0">
                <a:latin typeface="Segoe UI"/>
                <a:cs typeface="Segoe UI"/>
              </a:rPr>
              <a:t>Kunne klargjøre akuttmedisinsk utstyr til bruk</a:t>
            </a:r>
            <a:endParaRPr lang="en-US" sz="1400" dirty="0">
              <a:latin typeface="Segoe UI"/>
              <a:cs typeface="Segoe UI"/>
            </a:endParaRPr>
          </a:p>
          <a:p>
            <a:pPr marL="0" indent="0">
              <a:buNone/>
            </a:pPr>
            <a:r>
              <a:rPr lang="nb-NO" sz="1400" dirty="0">
                <a:latin typeface="Segoe UI"/>
                <a:cs typeface="Segoe UI"/>
              </a:rPr>
              <a:t>Kunne etablere nødhospital</a:t>
            </a:r>
            <a:endParaRPr lang="en-US" sz="1400">
              <a:latin typeface="Segoe UI"/>
              <a:cs typeface="Segoe UI"/>
            </a:endParaRPr>
          </a:p>
          <a:p>
            <a:pPr marL="0" indent="0">
              <a:buNone/>
            </a:pPr>
            <a:r>
              <a:rPr lang="nb-NO" sz="1400" dirty="0">
                <a:latin typeface="Segoe UI"/>
                <a:cs typeface="Segoe UI"/>
              </a:rPr>
              <a:t>Kunne beskrive innhold i og bruk av overvåknings - og pasientoversiktsskjema</a:t>
            </a:r>
            <a:endParaRPr lang="nb-NO" dirty="0"/>
          </a:p>
        </p:txBody>
      </p:sp>
    </p:spTree>
    <p:extLst>
      <p:ext uri="{BB962C8B-B14F-4D97-AF65-F5344CB8AC3E}">
        <p14:creationId xmlns:p14="http://schemas.microsoft.com/office/powerpoint/2010/main" val="1976200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reaksjonsfasen</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Prøver å finne en mening med hendelsen</a:t>
            </a:r>
          </a:p>
          <a:p>
            <a:pPr marL="165100" indent="-165100">
              <a:tabLst>
                <a:tab pos="332105" algn="l"/>
                <a:tab pos="332740" algn="l"/>
              </a:tabLst>
            </a:pPr>
            <a:r>
              <a:rPr lang="nb-NO" sz="1400" dirty="0">
                <a:latin typeface="DIN 2014"/>
              </a:rPr>
              <a:t>Hvorfor skjedde det ?</a:t>
            </a:r>
          </a:p>
          <a:p>
            <a:pPr marL="165100" indent="-165100">
              <a:tabLst>
                <a:tab pos="332105" algn="l"/>
                <a:tab pos="332740" algn="l"/>
              </a:tabLst>
            </a:pPr>
            <a:r>
              <a:rPr lang="nb-NO" sz="1400" dirty="0">
                <a:latin typeface="DIN 2014"/>
              </a:rPr>
              <a:t>Hvorfor rammet det meg?</a:t>
            </a:r>
          </a:p>
          <a:p>
            <a:pPr marL="165100" indent="-165100"/>
            <a:endParaRPr lang="nb-NO" sz="1400" dirty="0"/>
          </a:p>
        </p:txBody>
      </p:sp>
    </p:spTree>
    <p:extLst>
      <p:ext uri="{BB962C8B-B14F-4D97-AF65-F5344CB8AC3E}">
        <p14:creationId xmlns:p14="http://schemas.microsoft.com/office/powerpoint/2010/main" val="3915845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"nok"</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0" indent="0">
              <a:buNone/>
              <a:tabLst>
                <a:tab pos="332105" algn="l"/>
                <a:tab pos="332740" algn="l"/>
              </a:tabLst>
            </a:pPr>
            <a:r>
              <a:rPr lang="nb-NO" sz="1400" dirty="0">
                <a:latin typeface="DIN 2014"/>
              </a:rPr>
              <a:t>I en krisesituasjon er det behov for medmenneskelighet:</a:t>
            </a:r>
          </a:p>
          <a:p>
            <a:pPr marL="165100" indent="-165100">
              <a:tabLst>
                <a:tab pos="332105" algn="l"/>
                <a:tab pos="332740" algn="l"/>
              </a:tabLst>
            </a:pPr>
            <a:r>
              <a:rPr lang="nb-NO" sz="1400" dirty="0">
                <a:latin typeface="DIN 2014"/>
              </a:rPr>
              <a:t>Nærhet</a:t>
            </a:r>
          </a:p>
          <a:p>
            <a:pPr marL="165100" indent="-165100">
              <a:tabLst>
                <a:tab pos="332105" algn="l"/>
                <a:tab pos="332740" algn="l"/>
              </a:tabLst>
            </a:pPr>
            <a:r>
              <a:rPr lang="nb-NO" sz="1400" dirty="0">
                <a:latin typeface="DIN 2014"/>
              </a:rPr>
              <a:t>Omsorg</a:t>
            </a:r>
          </a:p>
          <a:p>
            <a:pPr marL="165100" indent="-165100">
              <a:tabLst>
                <a:tab pos="332105" algn="l"/>
                <a:tab pos="332740" algn="l"/>
              </a:tabLst>
            </a:pPr>
            <a:r>
              <a:rPr lang="nb-NO" sz="1400" dirty="0">
                <a:latin typeface="DIN 2014"/>
              </a:rPr>
              <a:t>Kontakt </a:t>
            </a:r>
          </a:p>
        </p:txBody>
      </p:sp>
      <p:pic>
        <p:nvPicPr>
          <p:cNvPr id="7" name="object 4">
            <a:extLst>
              <a:ext uri="{FF2B5EF4-FFF2-40B4-BE49-F238E27FC236}">
                <a16:creationId xmlns:a16="http://schemas.microsoft.com/office/drawing/2014/main" id="{250A57BB-998C-8F50-84C5-2E908B77C026}"/>
              </a:ext>
            </a:extLst>
          </p:cNvPr>
          <p:cNvPicPr>
            <a:picLocks noGrp="1"/>
          </p:cNvPicPr>
          <p:nvPr>
            <p:ph sz="half" idx="2"/>
          </p:nvPr>
        </p:nvPicPr>
        <p:blipFill>
          <a:blip r:embed="rId3" cstate="print"/>
          <a:stretch>
            <a:fillRect/>
          </a:stretch>
        </p:blipFill>
        <p:spPr>
          <a:xfrm>
            <a:off x="4468417" y="2530476"/>
            <a:ext cx="2914252" cy="1612106"/>
          </a:xfrm>
          <a:prstGeom prst="rect">
            <a:avLst/>
          </a:prstGeom>
        </p:spPr>
      </p:pic>
    </p:spTree>
    <p:extLst>
      <p:ext uri="{BB962C8B-B14F-4D97-AF65-F5344CB8AC3E}">
        <p14:creationId xmlns:p14="http://schemas.microsoft.com/office/powerpoint/2010/main" val="291030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Uformell </a:t>
            </a:r>
            <a:r>
              <a:rPr lang="nb-NO" sz="3150" dirty="0" err="1">
                <a:latin typeface="DIN 2014 Bold"/>
              </a:rPr>
              <a:t>debrief</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Umiddelbart etter hendelsen</a:t>
            </a:r>
          </a:p>
          <a:p>
            <a:pPr marL="165100" indent="-165100">
              <a:tabLst>
                <a:tab pos="332105" algn="l"/>
                <a:tab pos="332740" algn="l"/>
              </a:tabLst>
            </a:pPr>
            <a:r>
              <a:rPr lang="nb-NO" sz="1400" dirty="0">
                <a:latin typeface="DIN 2014"/>
              </a:rPr>
              <a:t>Psykologisk utluftning (</a:t>
            </a:r>
            <a:r>
              <a:rPr lang="nb-NO" sz="1400" dirty="0" err="1">
                <a:latin typeface="DIN 2014"/>
              </a:rPr>
              <a:t>Defuse</a:t>
            </a:r>
            <a:r>
              <a:rPr lang="nb-NO" sz="1400" dirty="0">
                <a:latin typeface="DIN 2014"/>
              </a:rPr>
              <a:t>)</a:t>
            </a:r>
          </a:p>
          <a:p>
            <a:pPr marL="165100" indent="-165100">
              <a:tabLst>
                <a:tab pos="332105" algn="l"/>
                <a:tab pos="332740" algn="l"/>
              </a:tabLst>
            </a:pPr>
            <a:r>
              <a:rPr lang="nb-NO" sz="1400" dirty="0">
                <a:latin typeface="DIN 2014"/>
              </a:rPr>
              <a:t>Gjennomgang av ulykken</a:t>
            </a:r>
          </a:p>
          <a:p>
            <a:pPr marL="165100" indent="-165100">
              <a:tabLst>
                <a:tab pos="332105" algn="l"/>
                <a:tab pos="332740" algn="l"/>
              </a:tabLst>
            </a:pPr>
            <a:r>
              <a:rPr lang="nb-NO" sz="1400" dirty="0">
                <a:latin typeface="DIN 2014"/>
              </a:rPr>
              <a:t>Informasjon om etter reaksjoner</a:t>
            </a:r>
          </a:p>
        </p:txBody>
      </p:sp>
      <p:pic>
        <p:nvPicPr>
          <p:cNvPr id="9" name="object 4">
            <a:extLst>
              <a:ext uri="{FF2B5EF4-FFF2-40B4-BE49-F238E27FC236}">
                <a16:creationId xmlns:a16="http://schemas.microsoft.com/office/drawing/2014/main" id="{C707715E-AE54-9A69-4D35-69FEE4058564}"/>
              </a:ext>
            </a:extLst>
          </p:cNvPr>
          <p:cNvPicPr>
            <a:picLocks noGrp="1"/>
          </p:cNvPicPr>
          <p:nvPr>
            <p:ph sz="half" idx="2"/>
          </p:nvPr>
        </p:nvPicPr>
        <p:blipFill>
          <a:blip r:embed="rId3" cstate="print"/>
          <a:stretch>
            <a:fillRect/>
          </a:stretch>
        </p:blipFill>
        <p:spPr>
          <a:xfrm>
            <a:off x="5773015" y="2461558"/>
            <a:ext cx="1142857" cy="2228571"/>
          </a:xfrm>
          <a:prstGeom prst="rect">
            <a:avLst/>
          </a:prstGeom>
        </p:spPr>
      </p:pic>
    </p:spTree>
    <p:extLst>
      <p:ext uri="{BB962C8B-B14F-4D97-AF65-F5344CB8AC3E}">
        <p14:creationId xmlns:p14="http://schemas.microsoft.com/office/powerpoint/2010/main" val="2727008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formell </a:t>
            </a:r>
            <a:r>
              <a:rPr lang="nb-NO" sz="3150" dirty="0" err="1">
                <a:latin typeface="DIN 2014 Bold"/>
              </a:rPr>
              <a:t>debrief</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1-3 dager etter hendelsen</a:t>
            </a:r>
          </a:p>
          <a:p>
            <a:pPr marL="165100" indent="-165100">
              <a:tabLst>
                <a:tab pos="332105" algn="l"/>
                <a:tab pos="332740" algn="l"/>
              </a:tabLst>
            </a:pPr>
            <a:r>
              <a:rPr lang="nb-NO" sz="1400" dirty="0">
                <a:latin typeface="DIN 2014"/>
              </a:rPr>
              <a:t>Alle involverte deltar</a:t>
            </a:r>
          </a:p>
          <a:p>
            <a:pPr marL="165100" indent="-165100">
              <a:tabLst>
                <a:tab pos="332105" algn="l"/>
                <a:tab pos="332740" algn="l"/>
              </a:tabLst>
            </a:pPr>
            <a:r>
              <a:rPr lang="nb-NO" sz="1400" dirty="0">
                <a:latin typeface="DIN 2014"/>
              </a:rPr>
              <a:t>Møteplikt men ikke snakkeplikt</a:t>
            </a:r>
          </a:p>
          <a:p>
            <a:pPr marL="165100" indent="-165100">
              <a:tabLst>
                <a:tab pos="332105" algn="l"/>
                <a:tab pos="332740" algn="l"/>
              </a:tabLst>
            </a:pPr>
            <a:r>
              <a:rPr lang="nb-NO" sz="1400" dirty="0">
                <a:latin typeface="DIN 2014"/>
              </a:rPr>
              <a:t>Ledes av kvalifisert personell</a:t>
            </a:r>
          </a:p>
        </p:txBody>
      </p:sp>
      <p:pic>
        <p:nvPicPr>
          <p:cNvPr id="7" name="object 4">
            <a:extLst>
              <a:ext uri="{FF2B5EF4-FFF2-40B4-BE49-F238E27FC236}">
                <a16:creationId xmlns:a16="http://schemas.microsoft.com/office/drawing/2014/main" id="{893F4764-8045-8D50-A208-026734EBC08E}"/>
              </a:ext>
            </a:extLst>
          </p:cNvPr>
          <p:cNvPicPr>
            <a:picLocks noGrp="1"/>
          </p:cNvPicPr>
          <p:nvPr>
            <p:ph sz="half" idx="2"/>
          </p:nvPr>
        </p:nvPicPr>
        <p:blipFill>
          <a:blip r:embed="rId3" cstate="print"/>
          <a:stretch>
            <a:fillRect/>
          </a:stretch>
        </p:blipFill>
        <p:spPr>
          <a:xfrm>
            <a:off x="5773015" y="2513939"/>
            <a:ext cx="1142857" cy="2123810"/>
          </a:xfrm>
          <a:prstGeom prst="rect">
            <a:avLst/>
          </a:prstGeom>
        </p:spPr>
      </p:pic>
    </p:spTree>
    <p:extLst>
      <p:ext uri="{BB962C8B-B14F-4D97-AF65-F5344CB8AC3E}">
        <p14:creationId xmlns:p14="http://schemas.microsoft.com/office/powerpoint/2010/main" val="4117869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Hensikt med </a:t>
            </a:r>
            <a:r>
              <a:rPr lang="nb-NO" sz="3150" dirty="0" err="1">
                <a:latin typeface="DIN 2014 Bold"/>
              </a:rPr>
              <a:t>debrief</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Trekke lærdom av hendelsen</a:t>
            </a:r>
          </a:p>
          <a:p>
            <a:pPr marL="165100" indent="-165100">
              <a:tabLst>
                <a:tab pos="332105" algn="l"/>
                <a:tab pos="332740" algn="l"/>
              </a:tabLst>
            </a:pPr>
            <a:r>
              <a:rPr lang="nb-NO" sz="1400" dirty="0">
                <a:latin typeface="DIN 2014"/>
              </a:rPr>
              <a:t>Oppklare misforståelser</a:t>
            </a:r>
          </a:p>
          <a:p>
            <a:pPr marL="165100" indent="-165100">
              <a:tabLst>
                <a:tab pos="332105" algn="l"/>
                <a:tab pos="332740" algn="l"/>
              </a:tabLst>
            </a:pPr>
            <a:r>
              <a:rPr lang="nb-NO" sz="1400" dirty="0">
                <a:latin typeface="DIN 2014"/>
              </a:rPr>
              <a:t>Forberede gruppen på ny innsats</a:t>
            </a:r>
          </a:p>
          <a:p>
            <a:pPr marL="165100" indent="-165100">
              <a:tabLst>
                <a:tab pos="332105" algn="l"/>
                <a:tab pos="332740" algn="l"/>
              </a:tabLst>
            </a:pPr>
            <a:r>
              <a:rPr lang="nb-NO" sz="1400" dirty="0">
                <a:latin typeface="DIN 2014"/>
              </a:rPr>
              <a:t>Informere gruppen om vanlige reaksjoner</a:t>
            </a:r>
          </a:p>
          <a:p>
            <a:pPr marL="165100" indent="-165100">
              <a:tabLst>
                <a:tab pos="332105" algn="l"/>
                <a:tab pos="332740" algn="l"/>
              </a:tabLst>
            </a:pPr>
            <a:r>
              <a:rPr lang="nb-NO" sz="1400" dirty="0">
                <a:latin typeface="DIN 2014"/>
              </a:rPr>
              <a:t>Øke deltagernes evne til å ta vare på hverandre</a:t>
            </a:r>
          </a:p>
          <a:p>
            <a:pPr marL="165100" indent="-165100">
              <a:tabLst>
                <a:tab pos="332105" algn="l"/>
                <a:tab pos="332740" algn="l"/>
              </a:tabLst>
            </a:pPr>
            <a:r>
              <a:rPr lang="nb-NO" sz="1400" dirty="0">
                <a:latin typeface="DIN 2014"/>
              </a:rPr>
              <a:t>Kartlegge utsatte personer, og planlegge videre oppfølgning</a:t>
            </a:r>
          </a:p>
        </p:txBody>
      </p:sp>
    </p:spTree>
    <p:extLst>
      <p:ext uri="{BB962C8B-B14F-4D97-AF65-F5344CB8AC3E}">
        <p14:creationId xmlns:p14="http://schemas.microsoft.com/office/powerpoint/2010/main" val="3426830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Sein reaksjoner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Søvnproblemer, mareritt om hendelsen</a:t>
            </a:r>
          </a:p>
          <a:p>
            <a:pPr marL="165100" indent="-165100">
              <a:tabLst>
                <a:tab pos="332105" algn="l"/>
                <a:tab pos="332740" algn="l"/>
              </a:tabLst>
            </a:pPr>
            <a:r>
              <a:rPr lang="nb-NO" sz="1400" dirty="0">
                <a:latin typeface="DIN 2014"/>
              </a:rPr>
              <a:t>Depresjon, irritasjon, ustabile følelser og humørsvingninger</a:t>
            </a:r>
          </a:p>
          <a:p>
            <a:pPr marL="165100" indent="-165100">
              <a:tabLst>
                <a:tab pos="332105" algn="l"/>
                <a:tab pos="332740" algn="l"/>
              </a:tabLst>
            </a:pPr>
            <a:r>
              <a:rPr lang="nb-NO" sz="1400" dirty="0">
                <a:latin typeface="DIN 2014"/>
              </a:rPr>
              <a:t>Sosial isolasjon</a:t>
            </a:r>
          </a:p>
          <a:p>
            <a:pPr marL="165100" indent="-165100">
              <a:tabLst>
                <a:tab pos="332105" algn="l"/>
                <a:tab pos="332740" algn="l"/>
              </a:tabLst>
            </a:pPr>
            <a:r>
              <a:rPr lang="nb-NO" sz="1400" dirty="0">
                <a:latin typeface="DIN 2014"/>
              </a:rPr>
              <a:t>Skvetten, anspenthet i kroppen</a:t>
            </a:r>
          </a:p>
          <a:p>
            <a:pPr marL="165100" indent="-165100">
              <a:tabLst>
                <a:tab pos="332105" algn="l"/>
                <a:tab pos="332740" algn="l"/>
              </a:tabLst>
            </a:pPr>
            <a:r>
              <a:rPr lang="nb-NO" sz="1400" dirty="0">
                <a:latin typeface="DIN 2014"/>
              </a:rPr>
              <a:t>Frykt for lignende hendelser</a:t>
            </a:r>
          </a:p>
        </p:txBody>
      </p:sp>
    </p:spTree>
    <p:extLst>
      <p:ext uri="{BB962C8B-B14F-4D97-AF65-F5344CB8AC3E}">
        <p14:creationId xmlns:p14="http://schemas.microsoft.com/office/powerpoint/2010/main" val="2801264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Praktiske øvelser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342900" marR="41275" indent="-342900">
              <a:buFont typeface="Arial" panose="020B0604020202020204" pitchFamily="34" charset="0"/>
              <a:buAutoNum type="arabicPeriod"/>
            </a:pPr>
            <a:r>
              <a:rPr lang="nb-NO" sz="1400" dirty="0">
                <a:latin typeface="DIN 2014"/>
              </a:rPr>
              <a:t>Det har pågått HLR med bruk av hjertestarter i 45 min. I samråd med lege erklæres pasienten for død. Førstehjelper som har deltatt i HLR var en nær kollega av avdøde. Vedkommende får nå sterke følelsesmessige reaksjoner. Bryter sammen, ligger på gulvet, skriker og gråter høylytt. Tiltak og prioritering?</a:t>
            </a:r>
          </a:p>
          <a:p>
            <a:pPr marL="342900" marR="5080" indent="-342900">
              <a:buFont typeface="Arial" panose="020B0604020202020204" pitchFamily="34" charset="0"/>
              <a:buAutoNum type="arabicPeriod"/>
            </a:pPr>
            <a:r>
              <a:rPr lang="nb-NO" sz="1400" dirty="0">
                <a:latin typeface="DIN 2014"/>
              </a:rPr>
              <a:t>På grunn av en gasslekkasje skal alle evakueres ved bruk av livbåter. En person nekter å borde livbåten. Han blir aggressiv og truende. Tiltak og prioritering?</a:t>
            </a:r>
          </a:p>
          <a:p>
            <a:pPr marL="165100" indent="-165100"/>
            <a:endParaRPr lang="nb-NO" sz="1400" dirty="0"/>
          </a:p>
        </p:txBody>
      </p:sp>
    </p:spTree>
    <p:extLst>
      <p:ext uri="{BB962C8B-B14F-4D97-AF65-F5344CB8AC3E}">
        <p14:creationId xmlns:p14="http://schemas.microsoft.com/office/powerpoint/2010/main" val="2537113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Praktiske øvelser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342900" marR="41275" indent="-342900">
              <a:buFont typeface="Arial" panose="020B0604020202020204" pitchFamily="34" charset="0"/>
              <a:buAutoNum type="arabicPeriod"/>
              <a:tabLst>
                <a:tab pos="333375" algn="l"/>
                <a:tab pos="334010" algn="l"/>
              </a:tabLst>
            </a:pPr>
            <a:r>
              <a:rPr lang="nb-NO" sz="1400" dirty="0">
                <a:latin typeface="DIN 2014"/>
              </a:rPr>
              <a:t>Søk og redningslaget ankommer boligområdet, hvor det brenner. En person opptrer urasjonelt. Han nekte å bruke korrekt verneutstyr. Han virker stresset og amper. Tiltak og prioritering?</a:t>
            </a:r>
          </a:p>
          <a:p>
            <a:pPr marL="342900" marR="41275" indent="-342900">
              <a:buFont typeface="Arial" panose="020B0604020202020204" pitchFamily="34" charset="0"/>
              <a:buAutoNum type="arabicPeriod"/>
              <a:tabLst>
                <a:tab pos="333375" algn="l"/>
                <a:tab pos="334010" algn="l"/>
              </a:tabLst>
            </a:pPr>
            <a:r>
              <a:rPr lang="nb-NO" sz="1400" dirty="0">
                <a:latin typeface="DIN 2014"/>
              </a:rPr>
              <a:t>En person faller over bord. Vedkommende reddes via </a:t>
            </a:r>
            <a:r>
              <a:rPr lang="nb-NO" sz="1400" dirty="0" err="1">
                <a:latin typeface="DIN 2014"/>
              </a:rPr>
              <a:t>mob</a:t>
            </a:r>
            <a:r>
              <a:rPr lang="nb-NO" sz="1400" dirty="0">
                <a:latin typeface="DIN 2014"/>
              </a:rPr>
              <a:t>-båt. Han er lett nedkjølt og har brudd i fot. Han er taus og apatiske. Førstehjelper er alene med pasienten på hospitalet, da han sier han ikke falt, men hoppet. Han ønsker at dette ikke kommer videre til noen. Tiltak og prioritering?</a:t>
            </a:r>
          </a:p>
          <a:p>
            <a:pPr marL="165100" indent="-165100"/>
            <a:endParaRPr lang="nb-NO" sz="1400" dirty="0"/>
          </a:p>
        </p:txBody>
      </p:sp>
    </p:spTree>
    <p:extLst>
      <p:ext uri="{BB962C8B-B14F-4D97-AF65-F5344CB8AC3E}">
        <p14:creationId xmlns:p14="http://schemas.microsoft.com/office/powerpoint/2010/main" val="83268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EVALUERING – DEL 2</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a:normAutofit/>
          </a:bodyPr>
          <a:lstStyle/>
          <a:p>
            <a:pPr marL="0" indent="0">
              <a:buNone/>
            </a:pPr>
            <a:r>
              <a:rPr lang="nb-NO" dirty="0"/>
              <a:t>Observasjon i henhold til læremål:</a:t>
            </a:r>
          </a:p>
          <a:p>
            <a:pPr indent="-319405">
              <a:lnSpc>
                <a:spcPct val="80000"/>
              </a:lnSpc>
              <a:spcAft>
                <a:spcPts val="300"/>
              </a:spcAft>
              <a:tabLst>
                <a:tab pos="332105" algn="l"/>
                <a:tab pos="332740" algn="l"/>
              </a:tabLst>
            </a:pPr>
            <a:r>
              <a:rPr lang="nb-NO" sz="1300" dirty="0">
                <a:latin typeface="DIN 2014"/>
              </a:rPr>
              <a:t>Gjennomføre første vurdering:</a:t>
            </a:r>
          </a:p>
          <a:p>
            <a:pPr lvl="1" indent="-319405">
              <a:lnSpc>
                <a:spcPct val="80000"/>
              </a:lnSpc>
              <a:spcBef>
                <a:spcPts val="869"/>
              </a:spcBef>
              <a:spcAft>
                <a:spcPts val="300"/>
              </a:spcAft>
              <a:buFont typeface="Wingdings" panose="05000000000000000000" pitchFamily="2" charset="2"/>
              <a:buChar char="Ø"/>
              <a:tabLst>
                <a:tab pos="332105" algn="l"/>
                <a:tab pos="332740" algn="l"/>
              </a:tabLst>
            </a:pPr>
            <a:r>
              <a:rPr lang="nb-NO" sz="1200" dirty="0">
                <a:latin typeface="DIN 2014"/>
              </a:rPr>
              <a:t>Situasjonsforståelse</a:t>
            </a:r>
          </a:p>
          <a:p>
            <a:pPr lvl="1" indent="-319405">
              <a:lnSpc>
                <a:spcPct val="80000"/>
              </a:lnSpc>
              <a:spcBef>
                <a:spcPts val="869"/>
              </a:spcBef>
              <a:spcAft>
                <a:spcPts val="300"/>
              </a:spcAft>
              <a:buFont typeface="Wingdings" panose="05000000000000000000" pitchFamily="2" charset="2"/>
              <a:buChar char="Ø"/>
              <a:tabLst>
                <a:tab pos="332105" algn="l"/>
                <a:tab pos="332740" algn="l"/>
              </a:tabLst>
            </a:pPr>
            <a:r>
              <a:rPr lang="nb-NO" sz="1200" dirty="0">
                <a:latin typeface="DIN 2014"/>
              </a:rPr>
              <a:t>Ivareta egen sikkerhet</a:t>
            </a:r>
            <a:endParaRPr lang="nb-NO" sz="1300" dirty="0">
              <a:latin typeface="DIN 2014"/>
            </a:endParaRPr>
          </a:p>
          <a:p>
            <a:pPr indent="-319405">
              <a:lnSpc>
                <a:spcPct val="80000"/>
              </a:lnSpc>
              <a:spcAft>
                <a:spcPts val="300"/>
              </a:spcAft>
              <a:tabLst>
                <a:tab pos="332105" algn="l"/>
                <a:tab pos="332740" algn="l"/>
              </a:tabLst>
            </a:pPr>
            <a:r>
              <a:rPr lang="nb-NO" sz="1400" dirty="0">
                <a:latin typeface="DIN 2014"/>
              </a:rPr>
              <a:t>Kjenne til og være forberedt på vanlige reaksjoner på stress/ krise hos seg selv og andre</a:t>
            </a:r>
          </a:p>
          <a:p>
            <a:pPr indent="-319405">
              <a:lnSpc>
                <a:spcPct val="80000"/>
              </a:lnSpc>
              <a:spcAft>
                <a:spcPts val="300"/>
              </a:spcAft>
              <a:tabLst>
                <a:tab pos="332105" algn="l"/>
                <a:tab pos="332740" algn="l"/>
              </a:tabLst>
            </a:pPr>
            <a:r>
              <a:rPr lang="nb-NO" sz="1400" dirty="0">
                <a:latin typeface="DIN 2014"/>
              </a:rPr>
              <a:t>Mestringsstrategier</a:t>
            </a:r>
          </a:p>
          <a:p>
            <a:pPr indent="-319405">
              <a:lnSpc>
                <a:spcPct val="80000"/>
              </a:lnSpc>
              <a:spcAft>
                <a:spcPts val="300"/>
              </a:spcAft>
              <a:tabLst>
                <a:tab pos="332105" algn="l"/>
                <a:tab pos="332740" algn="l"/>
              </a:tabLst>
            </a:pPr>
            <a:r>
              <a:rPr lang="nb-NO" sz="1400" dirty="0">
                <a:latin typeface="DIN 2014"/>
              </a:rPr>
              <a:t>Sterke sider</a:t>
            </a:r>
          </a:p>
          <a:p>
            <a:pPr indent="-319405">
              <a:lnSpc>
                <a:spcPct val="80000"/>
              </a:lnSpc>
              <a:spcAft>
                <a:spcPts val="300"/>
              </a:spcAft>
              <a:tabLst>
                <a:tab pos="332105" algn="l"/>
                <a:tab pos="332740" algn="l"/>
              </a:tabLst>
            </a:pPr>
            <a:r>
              <a:rPr lang="nb-NO" sz="1400" dirty="0">
                <a:latin typeface="DIN 2014"/>
              </a:rPr>
              <a:t>Kan forbedres</a:t>
            </a:r>
          </a:p>
          <a:p>
            <a:pPr marL="0" indent="0">
              <a:buNone/>
            </a:pPr>
            <a:endParaRPr lang="nb-NO" sz="1400" dirty="0"/>
          </a:p>
          <a:p>
            <a:endParaRPr lang="nb-NO" dirty="0"/>
          </a:p>
        </p:txBody>
      </p:sp>
    </p:spTree>
    <p:extLst>
      <p:ext uri="{BB962C8B-B14F-4D97-AF65-F5344CB8AC3E}">
        <p14:creationId xmlns:p14="http://schemas.microsoft.com/office/powerpoint/2010/main" val="353505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1 – DEL 1 </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Innhold:</a:t>
            </a:r>
            <a:endParaRPr lang="en-US" sz="1800" dirty="0">
              <a:latin typeface="DIN 2014"/>
            </a:endParaRPr>
          </a:p>
          <a:p>
            <a:pPr marL="0" indent="0">
              <a:buNone/>
            </a:pPr>
            <a:r>
              <a:rPr lang="nb-NO" sz="1400" dirty="0">
                <a:latin typeface="DIN 2014"/>
              </a:rPr>
              <a:t>Gjennomgang av akutt medisinske behandlingsprotokoller </a:t>
            </a:r>
            <a:endParaRPr lang="nb-NO" dirty="0"/>
          </a:p>
          <a:p>
            <a:pPr marL="0" indent="0">
              <a:buNone/>
            </a:pPr>
            <a:r>
              <a:rPr lang="nb-NO" sz="1400" dirty="0">
                <a:solidFill>
                  <a:srgbClr val="3E60D6"/>
                </a:solidFill>
                <a:latin typeface="DIN 2014"/>
                <a:ea typeface="Cambria"/>
              </a:rPr>
              <a:t>1.linje vaktlege/ SAR-tjeneste</a:t>
            </a:r>
            <a:br>
              <a:rPr lang="nb-NO" sz="1400" dirty="0">
                <a:solidFill>
                  <a:srgbClr val="3E60D6"/>
                </a:solidFill>
                <a:latin typeface="DIN 2014"/>
                <a:ea typeface="Cambria"/>
              </a:rPr>
            </a:br>
            <a:r>
              <a:rPr lang="nb-NO" sz="1400" dirty="0">
                <a:solidFill>
                  <a:srgbClr val="3E60D6"/>
                </a:solidFill>
                <a:latin typeface="DIN 2014"/>
                <a:ea typeface="Cambria"/>
              </a:rPr>
              <a:t>2.linje beredskapslege</a:t>
            </a:r>
          </a:p>
          <a:p>
            <a:pPr marL="0" indent="0">
              <a:buNone/>
            </a:pPr>
            <a:r>
              <a:rPr lang="nb-NO" sz="1400" dirty="0">
                <a:solidFill>
                  <a:srgbClr val="3E60D6"/>
                </a:solidFill>
                <a:latin typeface="DIN 2014"/>
                <a:ea typeface="Cambria"/>
              </a:rPr>
              <a:t>Standard akuttsekk</a:t>
            </a:r>
            <a:br>
              <a:rPr lang="nb-NO" sz="1400" dirty="0">
                <a:solidFill>
                  <a:srgbClr val="3E60D6"/>
                </a:solidFill>
                <a:latin typeface="DIN 2014"/>
                <a:ea typeface="Cambria"/>
              </a:rPr>
            </a:br>
            <a:r>
              <a:rPr lang="nb-NO" sz="1400" dirty="0">
                <a:solidFill>
                  <a:srgbClr val="3E60D6"/>
                </a:solidFill>
                <a:latin typeface="DIN 2014"/>
                <a:ea typeface="Cambria"/>
              </a:rPr>
              <a:t>Standard førstehjelpssekk</a:t>
            </a:r>
          </a:p>
          <a:p>
            <a:pPr marL="12700" indent="0">
              <a:lnSpc>
                <a:spcPct val="100000"/>
              </a:lnSpc>
              <a:spcBef>
                <a:spcPts val="16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382820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1 – DEL 1</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Innhold:</a:t>
            </a:r>
            <a:endParaRPr lang="en-US" sz="1800" dirty="0">
              <a:latin typeface="DIN 2014"/>
            </a:endParaRPr>
          </a:p>
          <a:p>
            <a:pPr marL="0" indent="0">
              <a:buNone/>
            </a:pPr>
            <a:r>
              <a:rPr lang="nb-NO" sz="1400" dirty="0">
                <a:latin typeface="DIN 2014"/>
              </a:rPr>
              <a:t>Prinsipper for etablering og funksjon av nødhospital Pasientovervåkning og dokumentasjon:</a:t>
            </a:r>
          </a:p>
          <a:p>
            <a:pPr marL="285750" indent="-285750">
              <a:spcAft>
                <a:spcPts val="300"/>
              </a:spcAft>
              <a:buFont typeface="Wingdings" panose="020B0604020202020204" pitchFamily="34" charset="0"/>
              <a:buChar char="Ø"/>
            </a:pPr>
            <a:r>
              <a:rPr lang="nb-NO" sz="1400" dirty="0">
                <a:latin typeface="DIN 2014"/>
              </a:rPr>
              <a:t>Juridiske aspekter</a:t>
            </a:r>
          </a:p>
          <a:p>
            <a:pPr marL="285750" indent="-285750">
              <a:spcAft>
                <a:spcPts val="300"/>
              </a:spcAft>
              <a:buFont typeface="Wingdings" panose="020B0604020202020204" pitchFamily="34" charset="0"/>
              <a:buChar char="Ø"/>
            </a:pPr>
            <a:r>
              <a:rPr lang="nb-NO" sz="1400" dirty="0">
                <a:latin typeface="DIN 2014"/>
              </a:rPr>
              <a:t>Styrende dokumenter</a:t>
            </a:r>
          </a:p>
          <a:p>
            <a:pPr marL="285750" indent="-285750">
              <a:spcAft>
                <a:spcPts val="300"/>
              </a:spcAft>
              <a:buFont typeface="Wingdings" panose="020B0604020202020204" pitchFamily="34" charset="0"/>
              <a:buChar char="Ø"/>
            </a:pPr>
            <a:r>
              <a:rPr lang="nb-NO" sz="1400" dirty="0">
                <a:latin typeface="DIN 2014"/>
              </a:rPr>
              <a:t>Overvåkning - og pasientoversiktsskjema </a:t>
            </a:r>
          </a:p>
          <a:p>
            <a:pPr marL="285750" indent="-285750">
              <a:spcAft>
                <a:spcPts val="300"/>
              </a:spcAft>
              <a:buFont typeface="Wingdings" panose="020B0604020202020204" pitchFamily="34" charset="0"/>
              <a:buChar char="Ø"/>
            </a:pPr>
            <a:r>
              <a:rPr lang="nb-NO" sz="1400" dirty="0">
                <a:solidFill>
                  <a:srgbClr val="3E60D6"/>
                </a:solidFill>
                <a:latin typeface="DIN 2014"/>
                <a:ea typeface="Cambria"/>
              </a:rPr>
              <a:t>Håndtering av taushetsplikt</a:t>
            </a:r>
          </a:p>
          <a:p>
            <a:pPr marL="332105" indent="-319405">
              <a:lnSpc>
                <a:spcPct val="100000"/>
              </a:lnSpc>
              <a:spcBef>
                <a:spcPts val="315"/>
              </a:spcBef>
              <a:spcAft>
                <a:spcPts val="0"/>
              </a:spcAft>
              <a:buFont typeface="Wingdings,Sans-Serif"/>
              <a:buChar char=""/>
            </a:pPr>
            <a:endParaRPr lang="en-US" sz="1400" dirty="0">
              <a:solidFill>
                <a:srgbClr val="120C0D"/>
              </a:solidFill>
              <a:latin typeface="Cambria"/>
              <a:ea typeface="Cambria"/>
            </a:endParaRPr>
          </a:p>
        </p:txBody>
      </p:sp>
    </p:spTree>
    <p:extLst>
      <p:ext uri="{BB962C8B-B14F-4D97-AF65-F5344CB8AC3E}">
        <p14:creationId xmlns:p14="http://schemas.microsoft.com/office/powerpoint/2010/main" val="140688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1 – DEL 1</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Metode:</a:t>
            </a:r>
            <a:endParaRPr lang="nb-NO" sz="1800" dirty="0"/>
          </a:p>
          <a:p>
            <a:pPr marL="0" indent="0">
              <a:buNone/>
            </a:pPr>
            <a:r>
              <a:rPr lang="nb-NO" sz="1400" dirty="0">
                <a:latin typeface="DIN 2014"/>
              </a:rPr>
              <a:t>Klargjøre akuttmedisinsk utstyr. </a:t>
            </a:r>
          </a:p>
          <a:p>
            <a:pPr marL="0" indent="0">
              <a:buNone/>
            </a:pPr>
            <a:r>
              <a:rPr lang="nb-NO" sz="1400" dirty="0">
                <a:latin typeface="DIN 2014"/>
              </a:rPr>
              <a:t>Pakke og gjennomgå utstyr i henhold til utstyrsliste førstehjelp-/ akuttsekk.</a:t>
            </a:r>
            <a:endParaRPr lang="nb-NO" sz="1400" dirty="0"/>
          </a:p>
          <a:p>
            <a:pPr marL="0" indent="0">
              <a:buNone/>
            </a:pPr>
            <a:r>
              <a:rPr lang="nb-NO" sz="1400" dirty="0">
                <a:solidFill>
                  <a:srgbClr val="3E60D6"/>
                </a:solidFill>
                <a:latin typeface="DIN 2014"/>
                <a:ea typeface="Cambria"/>
              </a:rPr>
              <a:t>Klargjøre nødhospital.</a:t>
            </a:r>
            <a:endParaRPr lang="nb-NO" sz="1400" dirty="0">
              <a:solidFill>
                <a:srgbClr val="3E60D6"/>
              </a:solidFill>
              <a:ea typeface="Cambria"/>
            </a:endParaRPr>
          </a:p>
          <a:p>
            <a:pPr marL="12700" indent="0">
              <a:lnSpc>
                <a:spcPct val="100000"/>
              </a:lnSpc>
              <a:spcBef>
                <a:spcPts val="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120489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1 – DEL 1</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Metode:</a:t>
            </a:r>
          </a:p>
          <a:p>
            <a:pPr marL="0" indent="0">
              <a:buNone/>
            </a:pPr>
            <a:r>
              <a:rPr lang="nb-NO" sz="1400" dirty="0">
                <a:latin typeface="DIN 2014"/>
              </a:rPr>
              <a:t>Legge inni pasientskjema uten veiledning:</a:t>
            </a:r>
          </a:p>
          <a:p>
            <a:pPr marL="285750" indent="-285750">
              <a:spcAft>
                <a:spcPts val="300"/>
              </a:spcAft>
              <a:buFont typeface="Wingdings" panose="020B0604020202020204" pitchFamily="34" charset="0"/>
              <a:buChar char="Ø"/>
            </a:pPr>
            <a:r>
              <a:rPr lang="nb-NO" sz="1400" dirty="0">
                <a:latin typeface="DIN 2014"/>
              </a:rPr>
              <a:t>Personalia</a:t>
            </a:r>
          </a:p>
          <a:p>
            <a:pPr marL="285750" indent="-285750">
              <a:spcAft>
                <a:spcPts val="300"/>
              </a:spcAft>
              <a:buFont typeface="Wingdings" panose="020B0604020202020204" pitchFamily="34" charset="0"/>
              <a:buChar char="Ø"/>
            </a:pPr>
            <a:r>
              <a:rPr lang="nb-NO" sz="1400" dirty="0">
                <a:latin typeface="DIN 2014"/>
              </a:rPr>
              <a:t>Tidsakse</a:t>
            </a:r>
          </a:p>
          <a:p>
            <a:pPr marL="285750" indent="-285750">
              <a:spcAft>
                <a:spcPts val="300"/>
              </a:spcAft>
              <a:buFont typeface="Wingdings" panose="020B0604020202020204" pitchFamily="34" charset="0"/>
              <a:buChar char="Ø"/>
            </a:pPr>
            <a:r>
              <a:rPr lang="nb-NO" sz="1400" dirty="0">
                <a:latin typeface="DIN 2014"/>
              </a:rPr>
              <a:t>BT, puls, respirasjonsfrekvens </a:t>
            </a:r>
          </a:p>
          <a:p>
            <a:pPr marL="285750" indent="-285750">
              <a:spcAft>
                <a:spcPts val="300"/>
              </a:spcAft>
              <a:buFont typeface="Wingdings" panose="020B0604020202020204" pitchFamily="34" charset="0"/>
              <a:buChar char="Ø"/>
            </a:pPr>
            <a:r>
              <a:rPr lang="nb-NO" sz="1400" dirty="0">
                <a:latin typeface="DIN 2014"/>
              </a:rPr>
              <a:t>Medikamentbruk etter beskjed fra sykepleier</a:t>
            </a:r>
          </a:p>
          <a:p>
            <a:pPr marL="0" indent="0">
              <a:buNone/>
            </a:pPr>
            <a:r>
              <a:rPr lang="nb-NO" sz="1400" dirty="0">
                <a:latin typeface="DIN 2014"/>
              </a:rPr>
              <a:t>Vite hvor akuttmedisinske behandlingsprotkoller er tilgjengelig (intranett/hospital), og kunne slå opp etter anvisning fra sykepleier. </a:t>
            </a:r>
          </a:p>
        </p:txBody>
      </p:sp>
    </p:spTree>
    <p:extLst>
      <p:ext uri="{BB962C8B-B14F-4D97-AF65-F5344CB8AC3E}">
        <p14:creationId xmlns:p14="http://schemas.microsoft.com/office/powerpoint/2010/main" val="330573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1 – DEL 1</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Referanser:</a:t>
            </a:r>
          </a:p>
          <a:p>
            <a:pPr marL="285750" indent="-285750">
              <a:spcAft>
                <a:spcPts val="300"/>
              </a:spcAft>
            </a:pPr>
            <a:r>
              <a:rPr lang="nb-NO" sz="1400" dirty="0">
                <a:latin typeface="DIN 2014"/>
              </a:rPr>
              <a:t>Beredskapsplan</a:t>
            </a:r>
            <a:endParaRPr lang="nb-NO" sz="1700" dirty="0">
              <a:latin typeface="DIN 2014"/>
            </a:endParaRPr>
          </a:p>
          <a:p>
            <a:pPr marL="285750" indent="-285750">
              <a:spcAft>
                <a:spcPts val="300"/>
              </a:spcAft>
            </a:pPr>
            <a:r>
              <a:rPr lang="nb-NO" sz="1400" dirty="0">
                <a:latin typeface="DIN 2014"/>
              </a:rPr>
              <a:t>Pasientskjema/observasjonsskjema</a:t>
            </a:r>
            <a:endParaRPr lang="nb-NO" sz="1700" dirty="0"/>
          </a:p>
        </p:txBody>
      </p:sp>
    </p:spTree>
    <p:extLst>
      <p:ext uri="{BB962C8B-B14F-4D97-AF65-F5344CB8AC3E}">
        <p14:creationId xmlns:p14="http://schemas.microsoft.com/office/powerpoint/2010/main" val="129026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a:latin typeface="DIN 2014 Bold"/>
              </a:rPr>
              <a:t>gjennomføring</a:t>
            </a:r>
            <a:endParaRPr lang="nb-NO">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r>
              <a:rPr lang="nb-NO" sz="1400">
                <a:latin typeface="DIN 2014"/>
              </a:rPr>
              <a:t>Teori i plenum</a:t>
            </a:r>
            <a:endParaRPr lang="nb-NO" sz="1400"/>
          </a:p>
          <a:p>
            <a:pPr marL="165100" indent="-165100"/>
            <a:r>
              <a:rPr lang="nb-NO" sz="1400">
                <a:latin typeface="DIN 2014"/>
              </a:rPr>
              <a:t>Praktisk øvelse: akuttmedisinsk utstyr, akutt- og førstehjelpssekker, nødhospital, observasjonsskjema </a:t>
            </a:r>
          </a:p>
          <a:p>
            <a:pPr marL="165100" indent="-165100"/>
            <a:r>
              <a:rPr lang="nb-NO" sz="1400">
                <a:latin typeface="DIN 2014"/>
              </a:rPr>
              <a:t>Tidsforbruk teori: 30 min</a:t>
            </a:r>
            <a:endParaRPr lang="nb-NO" sz="1400"/>
          </a:p>
          <a:p>
            <a:pPr marL="165100" indent="-165100"/>
            <a:r>
              <a:rPr lang="nb-NO" sz="1400">
                <a:latin typeface="DIN 2014"/>
              </a:rPr>
              <a:t>Tidsforbruk praktiske øvelser: 75 min</a:t>
            </a:r>
            <a:endParaRPr lang="nb-NO" sz="1400"/>
          </a:p>
          <a:p>
            <a:pPr marL="165100" indent="-165100"/>
            <a:r>
              <a:rPr lang="nb-NO" sz="1400">
                <a:latin typeface="DIN 2014"/>
              </a:rPr>
              <a:t>Tidsbruk evaluering: 15 min</a:t>
            </a:r>
            <a:endParaRPr lang="nb-NO" sz="1400"/>
          </a:p>
        </p:txBody>
      </p:sp>
    </p:spTree>
    <p:extLst>
      <p:ext uri="{BB962C8B-B14F-4D97-AF65-F5344CB8AC3E}">
        <p14:creationId xmlns:p14="http://schemas.microsoft.com/office/powerpoint/2010/main" val="2032633408"/>
      </p:ext>
    </p:extLst>
  </p:cSld>
  <p:clrMapOvr>
    <a:masterClrMapping/>
  </p:clrMapOvr>
</p:sld>
</file>

<file path=ppt/theme/theme1.xml><?xml version="1.0" encoding="utf-8"?>
<a:theme xmlns:a="http://schemas.openxmlformats.org/drawingml/2006/main" name="Office-tema">
  <a:themeElements>
    <a:clrScheme name="Offshore Norge 2022">
      <a:dk1>
        <a:srgbClr val="3E60D6"/>
      </a:dk1>
      <a:lt1>
        <a:srgbClr val="FFFFFF"/>
      </a:lt1>
      <a:dk2>
        <a:srgbClr val="3E60D6"/>
      </a:dk2>
      <a:lt2>
        <a:srgbClr val="E7E6E6"/>
      </a:lt2>
      <a:accent1>
        <a:srgbClr val="3261DD"/>
      </a:accent1>
      <a:accent2>
        <a:srgbClr val="D6A961"/>
      </a:accent2>
      <a:accent3>
        <a:srgbClr val="333333"/>
      </a:accent3>
      <a:accent4>
        <a:srgbClr val="F7CF5F"/>
      </a:accent4>
      <a:accent5>
        <a:srgbClr val="88C277"/>
      </a:accent5>
      <a:accent6>
        <a:srgbClr val="698F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_Offshore_Norge.pptx" id="{AA57C7B6-15C7-48E0-9437-2D2EA2697B33}" vid="{6BA41C4E-D622-406D-9182-266882246F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C76611FE29A34198C6990B3D748399" ma:contentTypeVersion="6" ma:contentTypeDescription="Opprett et nytt dokument." ma:contentTypeScope="" ma:versionID="3ebdc423f3d7287d6f990f286243036c">
  <xsd:schema xmlns:xsd="http://www.w3.org/2001/XMLSchema" xmlns:xs="http://www.w3.org/2001/XMLSchema" xmlns:p="http://schemas.microsoft.com/office/2006/metadata/properties" xmlns:ns2="8b2608b6-573e-4447-89c4-7b2475a0ad6e" xmlns:ns3="36e97027-987b-47d8-a445-591941cb6998" targetNamespace="http://schemas.microsoft.com/office/2006/metadata/properties" ma:root="true" ma:fieldsID="f5874998f93257ecf9f184888ec8970d" ns2:_="" ns3:_="">
    <xsd:import namespace="8b2608b6-573e-4447-89c4-7b2475a0ad6e"/>
    <xsd:import namespace="36e97027-987b-47d8-a445-591941cb69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608b6-573e-4447-89c4-7b2475a0ad6e"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e97027-987b-47d8-a445-591941cb69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b2608b6-573e-4447-89c4-7b2475a0ad6e">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99A58D-8F2F-4CD9-A0E9-16817400D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608b6-573e-4447-89c4-7b2475a0ad6e"/>
    <ds:schemaRef ds:uri="36e97027-987b-47d8-a445-591941cb6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C40870-3475-4308-9305-45A88123072D}">
  <ds:schemaRefs>
    <ds:schemaRef ds:uri="http://purl.org/dc/terms/"/>
    <ds:schemaRef ds:uri="http://schemas.microsoft.com/office/2006/documentManagement/types"/>
    <ds:schemaRef ds:uri="http://schemas.openxmlformats.org/package/2006/metadata/core-properties"/>
    <ds:schemaRef ds:uri="http://purl.org/dc/elements/1.1/"/>
    <ds:schemaRef ds:uri="abb6d03b-b720-43ec-b5a3-4143cac4c03a"/>
    <ds:schemaRef ds:uri="54734a74-56dc-4a95-b4ca-4cff54663954"/>
    <ds:schemaRef ds:uri="http://schemas.microsoft.com/office/2006/metadata/properties"/>
    <ds:schemaRef ds:uri="http://schemas.microsoft.com/office/infopath/2007/PartnerControls"/>
    <ds:schemaRef ds:uri="ab8dfccc-4636-4312-b655-502deec2e93b"/>
    <ds:schemaRef ds:uri="http://www.w3.org/XML/1998/namespace"/>
    <ds:schemaRef ds:uri="http://purl.org/dc/dcmitype/"/>
    <ds:schemaRef ds:uri="8b2608b6-573e-4447-89c4-7b2475a0ad6e"/>
  </ds:schemaRefs>
</ds:datastoreItem>
</file>

<file path=customXml/itemProps3.xml><?xml version="1.0" encoding="utf-8"?>
<ds:datastoreItem xmlns:ds="http://schemas.openxmlformats.org/officeDocument/2006/customXml" ds:itemID="{B3A57A41-6036-447D-80AD-ADEFEE089090}">
  <ds:schemaRefs>
    <ds:schemaRef ds:uri="http://schemas.microsoft.com/sharepoint/v3/contenttype/forms"/>
  </ds:schemaRefs>
</ds:datastoreItem>
</file>

<file path=docMetadata/LabelInfo.xml><?xml version="1.0" encoding="utf-8"?>
<clbl:labelList xmlns:clbl="http://schemas.microsoft.com/office/2020/mipLabelMetadata">
  <clbl:label id="{1eab6d32-b331-411a-af0b-d68cc8457051}" enabled="1" method="Standard" siteId="{59f80efa-4df0-4746-8e48-ddd30ddf1e18}" removed="0"/>
</clbl:labelList>
</file>

<file path=docProps/app.xml><?xml version="1.0" encoding="utf-8"?>
<Properties xmlns="http://schemas.openxmlformats.org/officeDocument/2006/extended-properties" xmlns:vt="http://schemas.openxmlformats.org/officeDocument/2006/docPropsVTypes">
  <Template/>
  <TotalTime>6</TotalTime>
  <Words>1300</Words>
  <Application>Microsoft Office PowerPoint</Application>
  <PresentationFormat>Egendefinert</PresentationFormat>
  <Paragraphs>263</Paragraphs>
  <Slides>38</Slides>
  <Notes>23</Notes>
  <HiddenSlides>0</HiddenSlides>
  <MMClips>0</MMClips>
  <ScaleCrop>false</ScaleCrop>
  <HeadingPairs>
    <vt:vector size="6" baseType="variant">
      <vt:variant>
        <vt:lpstr>Brukte skrifter</vt:lpstr>
      </vt:variant>
      <vt:variant>
        <vt:i4>11</vt:i4>
      </vt:variant>
      <vt:variant>
        <vt:lpstr>Tema</vt:lpstr>
      </vt:variant>
      <vt:variant>
        <vt:i4>1</vt:i4>
      </vt:variant>
      <vt:variant>
        <vt:lpstr>Lysbildetitler</vt:lpstr>
      </vt:variant>
      <vt:variant>
        <vt:i4>38</vt:i4>
      </vt:variant>
    </vt:vector>
  </HeadingPairs>
  <TitlesOfParts>
    <vt:vector size="50" baseType="lpstr">
      <vt:lpstr>Arial</vt:lpstr>
      <vt:lpstr>Arial,Sans-Serif</vt:lpstr>
      <vt:lpstr>Calibri</vt:lpstr>
      <vt:lpstr>Cambria</vt:lpstr>
      <vt:lpstr>DIN 2014</vt:lpstr>
      <vt:lpstr>DIN 2014 Bold</vt:lpstr>
      <vt:lpstr>DIN 2014 Narrow</vt:lpstr>
      <vt:lpstr>Helvetica</vt:lpstr>
      <vt:lpstr>Segoe UI</vt:lpstr>
      <vt:lpstr>Wingdings</vt:lpstr>
      <vt:lpstr>Wingdings,Sans-Serif</vt:lpstr>
      <vt:lpstr>Office-tema</vt:lpstr>
      <vt:lpstr>MODULBASERT TRENING FOR  FØRSTEHJELPSPERSONELL</vt:lpstr>
      <vt:lpstr>DEL 1 - BEREDSKAP/ ORGANISERING</vt:lpstr>
      <vt:lpstr>Modul 1 – DEL 1</vt:lpstr>
      <vt:lpstr>Modul 1 – DEL 1 </vt:lpstr>
      <vt:lpstr>Modul 1 – DEL 1</vt:lpstr>
      <vt:lpstr>Modul 1 – DEL 1</vt:lpstr>
      <vt:lpstr>Modul 1 – DEL 1</vt:lpstr>
      <vt:lpstr>Modul 1 – DEL 1</vt:lpstr>
      <vt:lpstr>gjennomføring</vt:lpstr>
      <vt:lpstr>Akutt medisinsk beredskap</vt:lpstr>
      <vt:lpstr>Styrende dokumentasjon</vt:lpstr>
      <vt:lpstr>beredskapsorganisering</vt:lpstr>
      <vt:lpstr>AKUTTMEDISINSK BEREDSKAP</vt:lpstr>
      <vt:lpstr>BEREDSKAP OFFSHORE</vt:lpstr>
      <vt:lpstr>PRAKTISKE ØVELSER</vt:lpstr>
      <vt:lpstr>EVALUERING – DEL 1</vt:lpstr>
      <vt:lpstr>INSTRUKTØRVEILEDNING</vt:lpstr>
      <vt:lpstr>UTSTYRSLISTE</vt:lpstr>
      <vt:lpstr>DEL 2 - STRESSREAKSJONER</vt:lpstr>
      <vt:lpstr>Modul 1 – DEL 2</vt:lpstr>
      <vt:lpstr>Modul 1 – DEL 2</vt:lpstr>
      <vt:lpstr>Modul 1 – DEL 2</vt:lpstr>
      <vt:lpstr>Modul 1 – DEL 2</vt:lpstr>
      <vt:lpstr>Modul 1 – DEL 2</vt:lpstr>
      <vt:lpstr>gjennomføring</vt:lpstr>
      <vt:lpstr>skadested</vt:lpstr>
      <vt:lpstr>Vanlige reaksjoner på stress</vt:lpstr>
      <vt:lpstr>Hvordan mestre stress</vt:lpstr>
      <vt:lpstr>Psykiske symptomer på sjokk</vt:lpstr>
      <vt:lpstr>reaksjonsfasen</vt:lpstr>
      <vt:lpstr>"nok"</vt:lpstr>
      <vt:lpstr>Uformell debrief</vt:lpstr>
      <vt:lpstr>formell debrief</vt:lpstr>
      <vt:lpstr>Hensikt med debrief</vt:lpstr>
      <vt:lpstr>Sein reaksjoner</vt:lpstr>
      <vt:lpstr>Praktiske øvelser</vt:lpstr>
      <vt:lpstr>Praktiske øvelser</vt:lpstr>
      <vt:lpstr>EVALUERING – DEL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MODULBASERT TRENING FOR FØRSTEHJELPSPERSONELL</dc:title>
  <dc:creator>Elisabeth Gjerdsjø</dc:creator>
  <cp:lastModifiedBy>Benedikte Abrahamsen</cp:lastModifiedBy>
  <cp:revision>75</cp:revision>
  <dcterms:created xsi:type="dcterms:W3CDTF">2023-02-22T12:18:47Z</dcterms:created>
  <dcterms:modified xsi:type="dcterms:W3CDTF">2024-12-18T17:12:50Z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2013-08-06T00:00:00Z</vt:filetime>
  </property>
  <property fmtid="{D5CDD505-2E9C-101B-9397-08002B2CF9AE}" pid="3" name="Creator">
    <vt:lpwstr>Microsoft® PowerPoint® 2010</vt:lpwstr>
  </property>
  <property fmtid="{D5CDD505-2E9C-101B-9397-08002B2CF9AE}" pid="4" name="LastSaved">
    <vt:filetime>2023-02-22T00:00:00Z</vt:filetime>
  </property>
  <property fmtid="{D5CDD505-2E9C-101B-9397-08002B2CF9AE}" pid="5" name="Producer">
    <vt:lpwstr>Microsoft® PowerPoint® 2010</vt:lpwstr>
  </property>
  <property fmtid="{D5CDD505-2E9C-101B-9397-08002B2CF9AE}" pid="6" name="ContentTypeId">
    <vt:lpwstr>0x01010083C76611FE29A34198C6990B3D748399</vt:lpwstr>
  </property>
  <property fmtid="{D5CDD505-2E9C-101B-9397-08002B2CF9AE}" pid="7" name="MediaServiceImageTags">
    <vt:lpwstr/>
  </property>
  <property fmtid="{D5CDD505-2E9C-101B-9397-08002B2CF9AE}" pid="8" name="TaxKeyword">
    <vt:lpwstr/>
  </property>
  <property fmtid="{D5CDD505-2E9C-101B-9397-08002B2CF9AE}" pid="9" name="xd_ProgID">
    <vt:lpwstr/>
  </property>
  <property fmtid="{D5CDD505-2E9C-101B-9397-08002B2CF9AE}" pid="10" name="ONManagementStructure">
    <vt:lpwstr/>
  </property>
  <property fmtid="{D5CDD505-2E9C-101B-9397-08002B2CF9AE}" pid="11" name="TaxKeywordTaxHTField">
    <vt:lpwstr/>
  </property>
  <property fmtid="{D5CDD505-2E9C-101B-9397-08002B2CF9AE}" pid="12" name="ComplianceAssetId">
    <vt:lpwstr/>
  </property>
  <property fmtid="{D5CDD505-2E9C-101B-9397-08002B2CF9AE}" pid="13" name="TemplateUrl">
    <vt:lpwstr/>
  </property>
  <property fmtid="{D5CDD505-2E9C-101B-9397-08002B2CF9AE}" pid="14" name="p4be2578f97b4edc955031900f78cb48">
    <vt:lpwstr/>
  </property>
  <property fmtid="{D5CDD505-2E9C-101B-9397-08002B2CF9AE}" pid="15" name="_ExtendedDescription">
    <vt:lpwstr/>
  </property>
  <property fmtid="{D5CDD505-2E9C-101B-9397-08002B2CF9AE}" pid="16" name="TriggerFlowInfo">
    <vt:lpwstr/>
  </property>
  <property fmtid="{D5CDD505-2E9C-101B-9397-08002B2CF9AE}" pid="17" name="i3bc5342653f4dbcb42b0474e5821fea">
    <vt:lpwstr>Kompetanse|a0d8012e-5c91-46d0-9027-a147629852d0</vt:lpwstr>
  </property>
  <property fmtid="{D5CDD505-2E9C-101B-9397-08002B2CF9AE}" pid="18" name="ONWorkAndFieldArea">
    <vt:lpwstr>2;#Kompetanse|a0d8012e-5c91-46d0-9027-a147629852d0</vt:lpwstr>
  </property>
  <property fmtid="{D5CDD505-2E9C-101B-9397-08002B2CF9AE}" pid="19" name="xd_Signature">
    <vt:bool>false</vt:bool>
  </property>
  <property fmtid="{D5CDD505-2E9C-101B-9397-08002B2CF9AE}" pid="20" name="j2f3f09481374c6aaacbe07c1e04bd8c">
    <vt:lpwstr/>
  </property>
  <property fmtid="{D5CDD505-2E9C-101B-9397-08002B2CF9AE}" pid="21" name="ONDocumentType">
    <vt:lpwstr/>
  </property>
  <property fmtid="{D5CDD505-2E9C-101B-9397-08002B2CF9AE}" pid="22" name="TaxCatchAll">
    <vt:lpwstr>2;#Kompetanse|a0d8012e-5c91-46d0-9027-a147629852d0;#1;#Utkast|c3e530bd-6c69-444e-95c6-1a44baff0c34</vt:lpwstr>
  </property>
  <property fmtid="{D5CDD505-2E9C-101B-9397-08002B2CF9AE}" pid="23" name="ONDocumentStatus">
    <vt:lpwstr>1;#Utkast|c3e530bd-6c69-444e-95c6-1a44baff0c34</vt:lpwstr>
  </property>
  <property fmtid="{D5CDD505-2E9C-101B-9397-08002B2CF9AE}" pid="24" name="pc35af7ee40c4272a9b88f5752d26e98">
    <vt:lpwstr>Utkast|c3e530bd-6c69-444e-95c6-1a44baff0c34</vt:lpwstr>
  </property>
</Properties>
</file>