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6" r:id="rId4"/>
  </p:sldMasterIdLst>
  <p:notesMasterIdLst>
    <p:notesMasterId r:id="rId25"/>
  </p:notesMasterIdLst>
  <p:sldIdLst>
    <p:sldId id="279" r:id="rId5"/>
    <p:sldId id="280" r:id="rId6"/>
    <p:sldId id="281" r:id="rId7"/>
    <p:sldId id="282" r:id="rId8"/>
    <p:sldId id="283" r:id="rId9"/>
    <p:sldId id="284" r:id="rId10"/>
    <p:sldId id="285" r:id="rId11"/>
    <p:sldId id="286" r:id="rId12"/>
    <p:sldId id="290" r:id="rId13"/>
    <p:sldId id="291" r:id="rId14"/>
    <p:sldId id="292" r:id="rId15"/>
    <p:sldId id="293" r:id="rId16"/>
    <p:sldId id="294" r:id="rId17"/>
    <p:sldId id="295" r:id="rId18"/>
    <p:sldId id="296" r:id="rId19"/>
    <p:sldId id="297" r:id="rId20"/>
    <p:sldId id="298" r:id="rId21"/>
    <p:sldId id="299" r:id="rId22"/>
    <p:sldId id="300" r:id="rId23"/>
    <p:sldId id="301" r:id="rId24"/>
  </p:sldIdLst>
  <p:sldSz cx="8826500" cy="6127750"/>
  <p:notesSz cx="8826500" cy="61277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0F81404-0A10-EDD5-FAA5-8A8E9FBEA05C}" v="134" dt="2024-12-18T17:31:58.061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456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nedikte Abrahamsen" userId="1c245384-ced1-4b70-91eb-3fe4c3b75bf1" providerId="ADAL" clId="{A835DECC-142F-4E31-B5B6-4D6FEEAAECE9}"/>
    <pc:docChg chg="undo custSel delSld modSld">
      <pc:chgData name="Benedikte Abrahamsen" userId="1c245384-ced1-4b70-91eb-3fe4c3b75bf1" providerId="ADAL" clId="{A835DECC-142F-4E31-B5B6-4D6FEEAAECE9}" dt="2024-11-13T13:37:06.648" v="96" actId="20577"/>
      <pc:docMkLst>
        <pc:docMk/>
      </pc:docMkLst>
      <pc:sldChg chg="modSp mod">
        <pc:chgData name="Benedikte Abrahamsen" userId="1c245384-ced1-4b70-91eb-3fe4c3b75bf1" providerId="ADAL" clId="{A835DECC-142F-4E31-B5B6-4D6FEEAAECE9}" dt="2024-11-13T13:31:37.572" v="87" actId="20577"/>
        <pc:sldMkLst>
          <pc:docMk/>
          <pc:sldMk cId="795934892" sldId="279"/>
        </pc:sldMkLst>
        <pc:spChg chg="mod">
          <ac:chgData name="Benedikte Abrahamsen" userId="1c245384-ced1-4b70-91eb-3fe4c3b75bf1" providerId="ADAL" clId="{A835DECC-142F-4E31-B5B6-4D6FEEAAECE9}" dt="2024-11-13T13:31:37.572" v="87" actId="20577"/>
          <ac:spMkLst>
            <pc:docMk/>
            <pc:sldMk cId="795934892" sldId="279"/>
            <ac:spMk id="5" creationId="{5F92F6F7-5C8F-FCB4-871F-FA37ECC787C8}"/>
          </ac:spMkLst>
        </pc:spChg>
      </pc:sldChg>
      <pc:sldChg chg="modSp mod">
        <pc:chgData name="Benedikte Abrahamsen" userId="1c245384-ced1-4b70-91eb-3fe4c3b75bf1" providerId="ADAL" clId="{A835DECC-142F-4E31-B5B6-4D6FEEAAECE9}" dt="2024-11-13T13:36:25.168" v="93" actId="20577"/>
        <pc:sldMkLst>
          <pc:docMk/>
          <pc:sldMk cId="2282470074" sldId="282"/>
        </pc:sldMkLst>
        <pc:spChg chg="mod">
          <ac:chgData name="Benedikte Abrahamsen" userId="1c245384-ced1-4b70-91eb-3fe4c3b75bf1" providerId="ADAL" clId="{A835DECC-142F-4E31-B5B6-4D6FEEAAECE9}" dt="2024-11-13T13:36:25.168" v="93" actId="20577"/>
          <ac:spMkLst>
            <pc:docMk/>
            <pc:sldMk cId="2282470074" sldId="282"/>
            <ac:spMk id="3" creationId="{F8CBE4F9-79F8-07DF-8BC6-5BD034C058D2}"/>
          </ac:spMkLst>
        </pc:spChg>
      </pc:sldChg>
      <pc:sldChg chg="del">
        <pc:chgData name="Benedikte Abrahamsen" userId="1c245384-ced1-4b70-91eb-3fe4c3b75bf1" providerId="ADAL" clId="{A835DECC-142F-4E31-B5B6-4D6FEEAAECE9}" dt="2024-11-13T13:32:39.083" v="88" actId="47"/>
        <pc:sldMkLst>
          <pc:docMk/>
          <pc:sldMk cId="4067247959" sldId="287"/>
        </pc:sldMkLst>
      </pc:sldChg>
      <pc:sldChg chg="del">
        <pc:chgData name="Benedikte Abrahamsen" userId="1c245384-ced1-4b70-91eb-3fe4c3b75bf1" providerId="ADAL" clId="{A835DECC-142F-4E31-B5B6-4D6FEEAAECE9}" dt="2024-11-13T13:32:41.234" v="89" actId="47"/>
        <pc:sldMkLst>
          <pc:docMk/>
          <pc:sldMk cId="395489142" sldId="288"/>
        </pc:sldMkLst>
      </pc:sldChg>
      <pc:sldChg chg="del">
        <pc:chgData name="Benedikte Abrahamsen" userId="1c245384-ced1-4b70-91eb-3fe4c3b75bf1" providerId="ADAL" clId="{A835DECC-142F-4E31-B5B6-4D6FEEAAECE9}" dt="2024-11-13T13:32:42.217" v="90" actId="47"/>
        <pc:sldMkLst>
          <pc:docMk/>
          <pc:sldMk cId="4001967326" sldId="289"/>
        </pc:sldMkLst>
      </pc:sldChg>
      <pc:sldChg chg="modSp mod">
        <pc:chgData name="Benedikte Abrahamsen" userId="1c245384-ced1-4b70-91eb-3fe4c3b75bf1" providerId="ADAL" clId="{A835DECC-142F-4E31-B5B6-4D6FEEAAECE9}" dt="2024-11-13T13:37:06.648" v="96" actId="20577"/>
        <pc:sldMkLst>
          <pc:docMk/>
          <pc:sldMk cId="3950799917" sldId="300"/>
        </pc:sldMkLst>
        <pc:spChg chg="mod">
          <ac:chgData name="Benedikte Abrahamsen" userId="1c245384-ced1-4b70-91eb-3fe4c3b75bf1" providerId="ADAL" clId="{A835DECC-142F-4E31-B5B6-4D6FEEAAECE9}" dt="2024-11-13T13:37:06.648" v="96" actId="20577"/>
          <ac:spMkLst>
            <pc:docMk/>
            <pc:sldMk cId="3950799917" sldId="300"/>
            <ac:spMk id="3" creationId="{43A7B18F-10B9-F354-738B-C45D6DEAAD39}"/>
          </ac:spMkLst>
        </pc:spChg>
      </pc:sldChg>
    </pc:docChg>
  </pc:docChgLst>
  <pc:docChgLst>
    <pc:chgData name="Benedikte Abrahamsen" userId="1c245384-ced1-4b70-91eb-3fe4c3b75bf1" providerId="ADAL" clId="{ABAC5E6C-8C77-4518-9E11-1BA2E8E4CC2A}"/>
    <pc:docChg chg="undo custSel addSld delSld modSld delMainMaster">
      <pc:chgData name="Benedikte Abrahamsen" userId="1c245384-ced1-4b70-91eb-3fe4c3b75bf1" providerId="ADAL" clId="{ABAC5E6C-8C77-4518-9E11-1BA2E8E4CC2A}" dt="2023-04-03T12:43:41.107" v="1844" actId="47"/>
      <pc:docMkLst>
        <pc:docMk/>
      </pc:docMkLst>
      <pc:sldChg chg="del">
        <pc:chgData name="Benedikte Abrahamsen" userId="1c245384-ced1-4b70-91eb-3fe4c3b75bf1" providerId="ADAL" clId="{ABAC5E6C-8C77-4518-9E11-1BA2E8E4CC2A}" dt="2023-04-03T11:14:47.594" v="52" actId="47"/>
        <pc:sldMkLst>
          <pc:docMk/>
          <pc:sldMk cId="0" sldId="256"/>
        </pc:sldMkLst>
      </pc:sldChg>
      <pc:sldChg chg="del">
        <pc:chgData name="Benedikte Abrahamsen" userId="1c245384-ced1-4b70-91eb-3fe4c3b75bf1" providerId="ADAL" clId="{ABAC5E6C-8C77-4518-9E11-1BA2E8E4CC2A}" dt="2023-04-03T11:15:31.626" v="67" actId="47"/>
        <pc:sldMkLst>
          <pc:docMk/>
          <pc:sldMk cId="0" sldId="257"/>
        </pc:sldMkLst>
      </pc:sldChg>
      <pc:sldChg chg="del">
        <pc:chgData name="Benedikte Abrahamsen" userId="1c245384-ced1-4b70-91eb-3fe4c3b75bf1" providerId="ADAL" clId="{ABAC5E6C-8C77-4518-9E11-1BA2E8E4CC2A}" dt="2023-04-03T11:17:00.126" v="199" actId="47"/>
        <pc:sldMkLst>
          <pc:docMk/>
          <pc:sldMk cId="0" sldId="258"/>
        </pc:sldMkLst>
      </pc:sldChg>
      <pc:sldChg chg="del">
        <pc:chgData name="Benedikte Abrahamsen" userId="1c245384-ced1-4b70-91eb-3fe4c3b75bf1" providerId="ADAL" clId="{ABAC5E6C-8C77-4518-9E11-1BA2E8E4CC2A}" dt="2023-04-03T11:17:36.528" v="242" actId="47"/>
        <pc:sldMkLst>
          <pc:docMk/>
          <pc:sldMk cId="0" sldId="259"/>
        </pc:sldMkLst>
      </pc:sldChg>
      <pc:sldChg chg="del">
        <pc:chgData name="Benedikte Abrahamsen" userId="1c245384-ced1-4b70-91eb-3fe4c3b75bf1" providerId="ADAL" clId="{ABAC5E6C-8C77-4518-9E11-1BA2E8E4CC2A}" dt="2023-04-03T11:20:05.190" v="303" actId="47"/>
        <pc:sldMkLst>
          <pc:docMk/>
          <pc:sldMk cId="0" sldId="260"/>
        </pc:sldMkLst>
      </pc:sldChg>
      <pc:sldChg chg="del">
        <pc:chgData name="Benedikte Abrahamsen" userId="1c245384-ced1-4b70-91eb-3fe4c3b75bf1" providerId="ADAL" clId="{ABAC5E6C-8C77-4518-9E11-1BA2E8E4CC2A}" dt="2023-04-03T11:21:10.758" v="365" actId="47"/>
        <pc:sldMkLst>
          <pc:docMk/>
          <pc:sldMk cId="0" sldId="261"/>
        </pc:sldMkLst>
      </pc:sldChg>
      <pc:sldChg chg="del">
        <pc:chgData name="Benedikte Abrahamsen" userId="1c245384-ced1-4b70-91eb-3fe4c3b75bf1" providerId="ADAL" clId="{ABAC5E6C-8C77-4518-9E11-1BA2E8E4CC2A}" dt="2023-04-03T11:21:39.515" v="370" actId="47"/>
        <pc:sldMkLst>
          <pc:docMk/>
          <pc:sldMk cId="0" sldId="262"/>
        </pc:sldMkLst>
      </pc:sldChg>
      <pc:sldChg chg="add del">
        <pc:chgData name="Benedikte Abrahamsen" userId="1c245384-ced1-4b70-91eb-3fe4c3b75bf1" providerId="ADAL" clId="{ABAC5E6C-8C77-4518-9E11-1BA2E8E4CC2A}" dt="2023-04-03T11:22:28.755" v="435" actId="47"/>
        <pc:sldMkLst>
          <pc:docMk/>
          <pc:sldMk cId="0" sldId="263"/>
        </pc:sldMkLst>
      </pc:sldChg>
      <pc:sldChg chg="del">
        <pc:chgData name="Benedikte Abrahamsen" userId="1c245384-ced1-4b70-91eb-3fe4c3b75bf1" providerId="ADAL" clId="{ABAC5E6C-8C77-4518-9E11-1BA2E8E4CC2A}" dt="2023-04-03T11:24:45.608" v="469" actId="47"/>
        <pc:sldMkLst>
          <pc:docMk/>
          <pc:sldMk cId="0" sldId="264"/>
        </pc:sldMkLst>
      </pc:sldChg>
      <pc:sldChg chg="del">
        <pc:chgData name="Benedikte Abrahamsen" userId="1c245384-ced1-4b70-91eb-3fe4c3b75bf1" providerId="ADAL" clId="{ABAC5E6C-8C77-4518-9E11-1BA2E8E4CC2A}" dt="2023-04-03T11:25:57.301" v="510" actId="47"/>
        <pc:sldMkLst>
          <pc:docMk/>
          <pc:sldMk cId="0" sldId="265"/>
        </pc:sldMkLst>
      </pc:sldChg>
      <pc:sldChg chg="del">
        <pc:chgData name="Benedikte Abrahamsen" userId="1c245384-ced1-4b70-91eb-3fe4c3b75bf1" providerId="ADAL" clId="{ABAC5E6C-8C77-4518-9E11-1BA2E8E4CC2A}" dt="2023-04-03T12:17:58.712" v="521" actId="47"/>
        <pc:sldMkLst>
          <pc:docMk/>
          <pc:sldMk cId="0" sldId="266"/>
        </pc:sldMkLst>
      </pc:sldChg>
      <pc:sldChg chg="del">
        <pc:chgData name="Benedikte Abrahamsen" userId="1c245384-ced1-4b70-91eb-3fe4c3b75bf1" providerId="ADAL" clId="{ABAC5E6C-8C77-4518-9E11-1BA2E8E4CC2A}" dt="2023-04-03T12:20:21.687" v="593" actId="47"/>
        <pc:sldMkLst>
          <pc:docMk/>
          <pc:sldMk cId="0" sldId="267"/>
        </pc:sldMkLst>
      </pc:sldChg>
      <pc:sldChg chg="del">
        <pc:chgData name="Benedikte Abrahamsen" userId="1c245384-ced1-4b70-91eb-3fe4c3b75bf1" providerId="ADAL" clId="{ABAC5E6C-8C77-4518-9E11-1BA2E8E4CC2A}" dt="2023-04-03T12:23:37.880" v="945" actId="47"/>
        <pc:sldMkLst>
          <pc:docMk/>
          <pc:sldMk cId="0" sldId="268"/>
        </pc:sldMkLst>
      </pc:sldChg>
      <pc:sldChg chg="del">
        <pc:chgData name="Benedikte Abrahamsen" userId="1c245384-ced1-4b70-91eb-3fe4c3b75bf1" providerId="ADAL" clId="{ABAC5E6C-8C77-4518-9E11-1BA2E8E4CC2A}" dt="2023-04-03T12:26:26.235" v="1063" actId="47"/>
        <pc:sldMkLst>
          <pc:docMk/>
          <pc:sldMk cId="0" sldId="269"/>
        </pc:sldMkLst>
      </pc:sldChg>
      <pc:sldChg chg="del">
        <pc:chgData name="Benedikte Abrahamsen" userId="1c245384-ced1-4b70-91eb-3fe4c3b75bf1" providerId="ADAL" clId="{ABAC5E6C-8C77-4518-9E11-1BA2E8E4CC2A}" dt="2023-04-03T12:30:11.378" v="1230" actId="47"/>
        <pc:sldMkLst>
          <pc:docMk/>
          <pc:sldMk cId="0" sldId="270"/>
        </pc:sldMkLst>
      </pc:sldChg>
      <pc:sldChg chg="del">
        <pc:chgData name="Benedikte Abrahamsen" userId="1c245384-ced1-4b70-91eb-3fe4c3b75bf1" providerId="ADAL" clId="{ABAC5E6C-8C77-4518-9E11-1BA2E8E4CC2A}" dt="2023-04-03T12:30:59.190" v="1271" actId="47"/>
        <pc:sldMkLst>
          <pc:docMk/>
          <pc:sldMk cId="0" sldId="271"/>
        </pc:sldMkLst>
      </pc:sldChg>
      <pc:sldChg chg="del">
        <pc:chgData name="Benedikte Abrahamsen" userId="1c245384-ced1-4b70-91eb-3fe4c3b75bf1" providerId="ADAL" clId="{ABAC5E6C-8C77-4518-9E11-1BA2E8E4CC2A}" dt="2023-04-03T12:32:34.335" v="1461" actId="47"/>
        <pc:sldMkLst>
          <pc:docMk/>
          <pc:sldMk cId="0" sldId="272"/>
        </pc:sldMkLst>
      </pc:sldChg>
      <pc:sldChg chg="del">
        <pc:chgData name="Benedikte Abrahamsen" userId="1c245384-ced1-4b70-91eb-3fe4c3b75bf1" providerId="ADAL" clId="{ABAC5E6C-8C77-4518-9E11-1BA2E8E4CC2A}" dt="2023-04-03T12:33:40.363" v="1549" actId="47"/>
        <pc:sldMkLst>
          <pc:docMk/>
          <pc:sldMk cId="0" sldId="273"/>
        </pc:sldMkLst>
      </pc:sldChg>
      <pc:sldChg chg="del">
        <pc:chgData name="Benedikte Abrahamsen" userId="1c245384-ced1-4b70-91eb-3fe4c3b75bf1" providerId="ADAL" clId="{ABAC5E6C-8C77-4518-9E11-1BA2E8E4CC2A}" dt="2023-04-03T12:34:39.262" v="1558" actId="47"/>
        <pc:sldMkLst>
          <pc:docMk/>
          <pc:sldMk cId="0" sldId="274"/>
        </pc:sldMkLst>
      </pc:sldChg>
      <pc:sldChg chg="del">
        <pc:chgData name="Benedikte Abrahamsen" userId="1c245384-ced1-4b70-91eb-3fe4c3b75bf1" providerId="ADAL" clId="{ABAC5E6C-8C77-4518-9E11-1BA2E8E4CC2A}" dt="2023-04-03T12:35:04.927" v="1564" actId="47"/>
        <pc:sldMkLst>
          <pc:docMk/>
          <pc:sldMk cId="0" sldId="275"/>
        </pc:sldMkLst>
      </pc:sldChg>
      <pc:sldChg chg="del">
        <pc:chgData name="Benedikte Abrahamsen" userId="1c245384-ced1-4b70-91eb-3fe4c3b75bf1" providerId="ADAL" clId="{ABAC5E6C-8C77-4518-9E11-1BA2E8E4CC2A}" dt="2023-04-03T12:40:09.108" v="1688" actId="47"/>
        <pc:sldMkLst>
          <pc:docMk/>
          <pc:sldMk cId="0" sldId="276"/>
        </pc:sldMkLst>
      </pc:sldChg>
      <pc:sldChg chg="del">
        <pc:chgData name="Benedikte Abrahamsen" userId="1c245384-ced1-4b70-91eb-3fe4c3b75bf1" providerId="ADAL" clId="{ABAC5E6C-8C77-4518-9E11-1BA2E8E4CC2A}" dt="2023-04-03T12:42:05.489" v="1783" actId="47"/>
        <pc:sldMkLst>
          <pc:docMk/>
          <pc:sldMk cId="0" sldId="277"/>
        </pc:sldMkLst>
      </pc:sldChg>
      <pc:sldChg chg="del">
        <pc:chgData name="Benedikte Abrahamsen" userId="1c245384-ced1-4b70-91eb-3fe4c3b75bf1" providerId="ADAL" clId="{ABAC5E6C-8C77-4518-9E11-1BA2E8E4CC2A}" dt="2023-04-03T12:43:41.107" v="1844" actId="47"/>
        <pc:sldMkLst>
          <pc:docMk/>
          <pc:sldMk cId="0" sldId="278"/>
        </pc:sldMkLst>
      </pc:sldChg>
      <pc:sldChg chg="modSp add del mod setBg">
        <pc:chgData name="Benedikte Abrahamsen" userId="1c245384-ced1-4b70-91eb-3fe4c3b75bf1" providerId="ADAL" clId="{ABAC5E6C-8C77-4518-9E11-1BA2E8E4CC2A}" dt="2023-04-03T11:14:44.408" v="51" actId="20577"/>
        <pc:sldMkLst>
          <pc:docMk/>
          <pc:sldMk cId="795934892" sldId="279"/>
        </pc:sldMkLst>
        <pc:spChg chg="mod">
          <ac:chgData name="Benedikte Abrahamsen" userId="1c245384-ced1-4b70-91eb-3fe4c3b75bf1" providerId="ADAL" clId="{ABAC5E6C-8C77-4518-9E11-1BA2E8E4CC2A}" dt="2023-04-03T11:14:44.408" v="51" actId="20577"/>
          <ac:spMkLst>
            <pc:docMk/>
            <pc:sldMk cId="795934892" sldId="279"/>
            <ac:spMk id="5" creationId="{5F92F6F7-5C8F-FCB4-871F-FA37ECC787C8}"/>
          </ac:spMkLst>
        </pc:spChg>
      </pc:sldChg>
      <pc:sldChg chg="modSp add del mod">
        <pc:chgData name="Benedikte Abrahamsen" userId="1c245384-ced1-4b70-91eb-3fe4c3b75bf1" providerId="ADAL" clId="{ABAC5E6C-8C77-4518-9E11-1BA2E8E4CC2A}" dt="2023-04-03T11:17:05.883" v="201" actId="20577"/>
        <pc:sldMkLst>
          <pc:docMk/>
          <pc:sldMk cId="1976200854" sldId="280"/>
        </pc:sldMkLst>
        <pc:spChg chg="mod">
          <ac:chgData name="Benedikte Abrahamsen" userId="1c245384-ced1-4b70-91eb-3fe4c3b75bf1" providerId="ADAL" clId="{ABAC5E6C-8C77-4518-9E11-1BA2E8E4CC2A}" dt="2023-04-03T11:17:05.883" v="201" actId="20577"/>
          <ac:spMkLst>
            <pc:docMk/>
            <pc:sldMk cId="1976200854" sldId="280"/>
            <ac:spMk id="2" creationId="{F5AB6DD5-198E-AF54-1095-EAEA78E9B039}"/>
          </ac:spMkLst>
        </pc:spChg>
        <pc:spChg chg="mod">
          <ac:chgData name="Benedikte Abrahamsen" userId="1c245384-ced1-4b70-91eb-3fe4c3b75bf1" providerId="ADAL" clId="{ABAC5E6C-8C77-4518-9E11-1BA2E8E4CC2A}" dt="2023-04-03T11:15:35.125" v="68" actId="313"/>
          <ac:spMkLst>
            <pc:docMk/>
            <pc:sldMk cId="1976200854" sldId="280"/>
            <ac:spMk id="3" creationId="{F8CBE4F9-79F8-07DF-8BC6-5BD034C058D2}"/>
          </ac:spMkLst>
        </pc:spChg>
      </pc:sldChg>
      <pc:sldChg chg="addSp delSp modSp mod">
        <pc:chgData name="Benedikte Abrahamsen" userId="1c245384-ced1-4b70-91eb-3fe4c3b75bf1" providerId="ADAL" clId="{ABAC5E6C-8C77-4518-9E11-1BA2E8E4CC2A}" dt="2023-04-03T11:17:08.860" v="203" actId="20577"/>
        <pc:sldMkLst>
          <pc:docMk/>
          <pc:sldMk cId="3828203145" sldId="281"/>
        </pc:sldMkLst>
        <pc:spChg chg="mod">
          <ac:chgData name="Benedikte Abrahamsen" userId="1c245384-ced1-4b70-91eb-3fe4c3b75bf1" providerId="ADAL" clId="{ABAC5E6C-8C77-4518-9E11-1BA2E8E4CC2A}" dt="2023-04-03T11:17:08.860" v="203" actId="20577"/>
          <ac:spMkLst>
            <pc:docMk/>
            <pc:sldMk cId="3828203145" sldId="281"/>
            <ac:spMk id="2" creationId="{F5AB6DD5-198E-AF54-1095-EAEA78E9B039}"/>
          </ac:spMkLst>
        </pc:spChg>
        <pc:spChg chg="mod">
          <ac:chgData name="Benedikte Abrahamsen" userId="1c245384-ced1-4b70-91eb-3fe4c3b75bf1" providerId="ADAL" clId="{ABAC5E6C-8C77-4518-9E11-1BA2E8E4CC2A}" dt="2023-04-03T11:16:43.118" v="195" actId="113"/>
          <ac:spMkLst>
            <pc:docMk/>
            <pc:sldMk cId="3828203145" sldId="281"/>
            <ac:spMk id="3" creationId="{F8CBE4F9-79F8-07DF-8BC6-5BD034C058D2}"/>
          </ac:spMkLst>
        </pc:spChg>
        <pc:spChg chg="add del">
          <ac:chgData name="Benedikte Abrahamsen" userId="1c245384-ced1-4b70-91eb-3fe4c3b75bf1" providerId="ADAL" clId="{ABAC5E6C-8C77-4518-9E11-1BA2E8E4CC2A}" dt="2023-04-03T11:16:48.357" v="197" actId="22"/>
          <ac:spMkLst>
            <pc:docMk/>
            <pc:sldMk cId="3828203145" sldId="281"/>
            <ac:spMk id="5" creationId="{209CD6A8-9B21-7588-963F-FD59AC511D90}"/>
          </ac:spMkLst>
        </pc:spChg>
      </pc:sldChg>
      <pc:sldChg chg="modSp add mod">
        <pc:chgData name="Benedikte Abrahamsen" userId="1c245384-ced1-4b70-91eb-3fe4c3b75bf1" providerId="ADAL" clId="{ABAC5E6C-8C77-4518-9E11-1BA2E8E4CC2A}" dt="2023-04-03T11:17:33.198" v="241" actId="27636"/>
        <pc:sldMkLst>
          <pc:docMk/>
          <pc:sldMk cId="2282470074" sldId="282"/>
        </pc:sldMkLst>
        <pc:spChg chg="mod">
          <ac:chgData name="Benedikte Abrahamsen" userId="1c245384-ced1-4b70-91eb-3fe4c3b75bf1" providerId="ADAL" clId="{ABAC5E6C-8C77-4518-9E11-1BA2E8E4CC2A}" dt="2023-04-03T11:17:11.876" v="205" actId="20577"/>
          <ac:spMkLst>
            <pc:docMk/>
            <pc:sldMk cId="2282470074" sldId="282"/>
            <ac:spMk id="2" creationId="{F5AB6DD5-198E-AF54-1095-EAEA78E9B039}"/>
          </ac:spMkLst>
        </pc:spChg>
        <pc:spChg chg="mod">
          <ac:chgData name="Benedikte Abrahamsen" userId="1c245384-ced1-4b70-91eb-3fe4c3b75bf1" providerId="ADAL" clId="{ABAC5E6C-8C77-4518-9E11-1BA2E8E4CC2A}" dt="2023-04-03T11:17:33.198" v="241" actId="27636"/>
          <ac:spMkLst>
            <pc:docMk/>
            <pc:sldMk cId="2282470074" sldId="282"/>
            <ac:spMk id="3" creationId="{F8CBE4F9-79F8-07DF-8BC6-5BD034C058D2}"/>
          </ac:spMkLst>
        </pc:spChg>
      </pc:sldChg>
      <pc:sldChg chg="modSp add mod">
        <pc:chgData name="Benedikte Abrahamsen" userId="1c245384-ced1-4b70-91eb-3fe4c3b75bf1" providerId="ADAL" clId="{ABAC5E6C-8C77-4518-9E11-1BA2E8E4CC2A}" dt="2023-04-03T11:20:00.505" v="302" actId="255"/>
        <pc:sldMkLst>
          <pc:docMk/>
          <pc:sldMk cId="1204898763" sldId="283"/>
        </pc:sldMkLst>
        <pc:spChg chg="mod">
          <ac:chgData name="Benedikte Abrahamsen" userId="1c245384-ced1-4b70-91eb-3fe4c3b75bf1" providerId="ADAL" clId="{ABAC5E6C-8C77-4518-9E11-1BA2E8E4CC2A}" dt="2023-04-03T11:17:48.541" v="245" actId="20577"/>
          <ac:spMkLst>
            <pc:docMk/>
            <pc:sldMk cId="1204898763" sldId="283"/>
            <ac:spMk id="2" creationId="{A0E9D19A-A3B3-134A-7B11-A158FA02E7A1}"/>
          </ac:spMkLst>
        </pc:spChg>
        <pc:spChg chg="mod">
          <ac:chgData name="Benedikte Abrahamsen" userId="1c245384-ced1-4b70-91eb-3fe4c3b75bf1" providerId="ADAL" clId="{ABAC5E6C-8C77-4518-9E11-1BA2E8E4CC2A}" dt="2023-04-03T11:20:00.505" v="302" actId="255"/>
          <ac:spMkLst>
            <pc:docMk/>
            <pc:sldMk cId="1204898763" sldId="283"/>
            <ac:spMk id="3" creationId="{43A7B18F-10B9-F354-738B-C45D6DEAAD39}"/>
          </ac:spMkLst>
        </pc:spChg>
      </pc:sldChg>
      <pc:sldChg chg="modSp add mod">
        <pc:chgData name="Benedikte Abrahamsen" userId="1c245384-ced1-4b70-91eb-3fe4c3b75bf1" providerId="ADAL" clId="{ABAC5E6C-8C77-4518-9E11-1BA2E8E4CC2A}" dt="2023-04-03T11:21:07.430" v="364" actId="27636"/>
        <pc:sldMkLst>
          <pc:docMk/>
          <pc:sldMk cId="1894689734" sldId="284"/>
        </pc:sldMkLst>
        <pc:spChg chg="mod">
          <ac:chgData name="Benedikte Abrahamsen" userId="1c245384-ced1-4b70-91eb-3fe4c3b75bf1" providerId="ADAL" clId="{ABAC5E6C-8C77-4518-9E11-1BA2E8E4CC2A}" dt="2023-04-03T11:21:07.430" v="364" actId="27636"/>
          <ac:spMkLst>
            <pc:docMk/>
            <pc:sldMk cId="1894689734" sldId="284"/>
            <ac:spMk id="3" creationId="{43A7B18F-10B9-F354-738B-C45D6DEAAD39}"/>
          </ac:spMkLst>
        </pc:spChg>
      </pc:sldChg>
      <pc:sldChg chg="modSp add mod">
        <pc:chgData name="Benedikte Abrahamsen" userId="1c245384-ced1-4b70-91eb-3fe4c3b75bf1" providerId="ADAL" clId="{ABAC5E6C-8C77-4518-9E11-1BA2E8E4CC2A}" dt="2023-04-03T11:21:37.056" v="369" actId="20577"/>
        <pc:sldMkLst>
          <pc:docMk/>
          <pc:sldMk cId="1290262398" sldId="285"/>
        </pc:sldMkLst>
        <pc:spChg chg="mod">
          <ac:chgData name="Benedikte Abrahamsen" userId="1c245384-ced1-4b70-91eb-3fe4c3b75bf1" providerId="ADAL" clId="{ABAC5E6C-8C77-4518-9E11-1BA2E8E4CC2A}" dt="2023-04-03T11:21:25.259" v="368" actId="20577"/>
          <ac:spMkLst>
            <pc:docMk/>
            <pc:sldMk cId="1290262398" sldId="285"/>
            <ac:spMk id="2" creationId="{A0E9D19A-A3B3-134A-7B11-A158FA02E7A1}"/>
          </ac:spMkLst>
        </pc:spChg>
        <pc:spChg chg="mod">
          <ac:chgData name="Benedikte Abrahamsen" userId="1c245384-ced1-4b70-91eb-3fe4c3b75bf1" providerId="ADAL" clId="{ABAC5E6C-8C77-4518-9E11-1BA2E8E4CC2A}" dt="2023-04-03T11:21:37.056" v="369" actId="20577"/>
          <ac:spMkLst>
            <pc:docMk/>
            <pc:sldMk cId="1290262398" sldId="285"/>
            <ac:spMk id="3" creationId="{43A7B18F-10B9-F354-738B-C45D6DEAAD39}"/>
          </ac:spMkLst>
        </pc:spChg>
      </pc:sldChg>
      <pc:sldChg chg="modSp add mod">
        <pc:chgData name="Benedikte Abrahamsen" userId="1c245384-ced1-4b70-91eb-3fe4c3b75bf1" providerId="ADAL" clId="{ABAC5E6C-8C77-4518-9E11-1BA2E8E4CC2A}" dt="2023-04-03T11:23:09.492" v="445" actId="108"/>
        <pc:sldMkLst>
          <pc:docMk/>
          <pc:sldMk cId="2032633408" sldId="286"/>
        </pc:sldMkLst>
        <pc:spChg chg="mod">
          <ac:chgData name="Benedikte Abrahamsen" userId="1c245384-ced1-4b70-91eb-3fe4c3b75bf1" providerId="ADAL" clId="{ABAC5E6C-8C77-4518-9E11-1BA2E8E4CC2A}" dt="2023-04-03T11:23:09.492" v="445" actId="108"/>
          <ac:spMkLst>
            <pc:docMk/>
            <pc:sldMk cId="2032633408" sldId="286"/>
            <ac:spMk id="3" creationId="{43A7B18F-10B9-F354-738B-C45D6DEAAD39}"/>
          </ac:spMkLst>
        </pc:spChg>
      </pc:sldChg>
      <pc:sldChg chg="addSp delSp modSp add mod">
        <pc:chgData name="Benedikte Abrahamsen" userId="1c245384-ced1-4b70-91eb-3fe4c3b75bf1" providerId="ADAL" clId="{ABAC5E6C-8C77-4518-9E11-1BA2E8E4CC2A}" dt="2023-04-03T11:25:15.364" v="472" actId="255"/>
        <pc:sldMkLst>
          <pc:docMk/>
          <pc:sldMk cId="4067247959" sldId="287"/>
        </pc:sldMkLst>
        <pc:spChg chg="mod">
          <ac:chgData name="Benedikte Abrahamsen" userId="1c245384-ced1-4b70-91eb-3fe4c3b75bf1" providerId="ADAL" clId="{ABAC5E6C-8C77-4518-9E11-1BA2E8E4CC2A}" dt="2023-04-03T11:25:15.364" v="472" actId="255"/>
          <ac:spMkLst>
            <pc:docMk/>
            <pc:sldMk cId="4067247959" sldId="287"/>
            <ac:spMk id="2" creationId="{A0E9D19A-A3B3-134A-7B11-A158FA02E7A1}"/>
          </ac:spMkLst>
        </pc:spChg>
        <pc:spChg chg="mod">
          <ac:chgData name="Benedikte Abrahamsen" userId="1c245384-ced1-4b70-91eb-3fe4c3b75bf1" providerId="ADAL" clId="{ABAC5E6C-8C77-4518-9E11-1BA2E8E4CC2A}" dt="2023-04-03T11:24:43.550" v="468" actId="20577"/>
          <ac:spMkLst>
            <pc:docMk/>
            <pc:sldMk cId="4067247959" sldId="287"/>
            <ac:spMk id="4" creationId="{4281F450-D891-7525-5131-0046437784EE}"/>
          </ac:spMkLst>
        </pc:spChg>
        <pc:spChg chg="add del mod">
          <ac:chgData name="Benedikte Abrahamsen" userId="1c245384-ced1-4b70-91eb-3fe4c3b75bf1" providerId="ADAL" clId="{ABAC5E6C-8C77-4518-9E11-1BA2E8E4CC2A}" dt="2023-04-03T11:22:48.641" v="439"/>
          <ac:spMkLst>
            <pc:docMk/>
            <pc:sldMk cId="4067247959" sldId="287"/>
            <ac:spMk id="6" creationId="{3A006134-C3A5-3803-B249-597DCC00F0F4}"/>
          </ac:spMkLst>
        </pc:spChg>
        <pc:picChg chg="del">
          <ac:chgData name="Benedikte Abrahamsen" userId="1c245384-ced1-4b70-91eb-3fe4c3b75bf1" providerId="ADAL" clId="{ABAC5E6C-8C77-4518-9E11-1BA2E8E4CC2A}" dt="2023-04-03T11:22:44.630" v="437" actId="478"/>
          <ac:picMkLst>
            <pc:docMk/>
            <pc:sldMk cId="4067247959" sldId="287"/>
            <ac:picMk id="5" creationId="{9F4F408D-1AFA-E29E-C145-09B1AB9EF523}"/>
          </ac:picMkLst>
        </pc:picChg>
        <pc:picChg chg="add mod">
          <ac:chgData name="Benedikte Abrahamsen" userId="1c245384-ced1-4b70-91eb-3fe4c3b75bf1" providerId="ADAL" clId="{ABAC5E6C-8C77-4518-9E11-1BA2E8E4CC2A}" dt="2023-04-03T11:23:24.826" v="452" actId="1035"/>
          <ac:picMkLst>
            <pc:docMk/>
            <pc:sldMk cId="4067247959" sldId="287"/>
            <ac:picMk id="7" creationId="{9956CBF6-4049-872A-DD55-6C8F370217DD}"/>
          </ac:picMkLst>
        </pc:picChg>
      </pc:sldChg>
      <pc:sldChg chg="addSp delSp modSp add mod">
        <pc:chgData name="Benedikte Abrahamsen" userId="1c245384-ced1-4b70-91eb-3fe4c3b75bf1" providerId="ADAL" clId="{ABAC5E6C-8C77-4518-9E11-1BA2E8E4CC2A}" dt="2023-04-03T11:25:55.087" v="509"/>
        <pc:sldMkLst>
          <pc:docMk/>
          <pc:sldMk cId="395489142" sldId="288"/>
        </pc:sldMkLst>
        <pc:spChg chg="mod">
          <ac:chgData name="Benedikte Abrahamsen" userId="1c245384-ced1-4b70-91eb-3fe4c3b75bf1" providerId="ADAL" clId="{ABAC5E6C-8C77-4518-9E11-1BA2E8E4CC2A}" dt="2023-04-03T11:25:24.846" v="493" actId="255"/>
          <ac:spMkLst>
            <pc:docMk/>
            <pc:sldMk cId="395489142" sldId="288"/>
            <ac:spMk id="2" creationId="{A0E9D19A-A3B3-134A-7B11-A158FA02E7A1}"/>
          </ac:spMkLst>
        </pc:spChg>
        <pc:spChg chg="mod">
          <ac:chgData name="Benedikte Abrahamsen" userId="1c245384-ced1-4b70-91eb-3fe4c3b75bf1" providerId="ADAL" clId="{ABAC5E6C-8C77-4518-9E11-1BA2E8E4CC2A}" dt="2023-04-03T11:25:50.366" v="506" actId="20577"/>
          <ac:spMkLst>
            <pc:docMk/>
            <pc:sldMk cId="395489142" sldId="288"/>
            <ac:spMk id="4" creationId="{4281F450-D891-7525-5131-0046437784EE}"/>
          </ac:spMkLst>
        </pc:spChg>
        <pc:spChg chg="add del mod">
          <ac:chgData name="Benedikte Abrahamsen" userId="1c245384-ced1-4b70-91eb-3fe4c3b75bf1" providerId="ADAL" clId="{ABAC5E6C-8C77-4518-9E11-1BA2E8E4CC2A}" dt="2023-04-03T11:25:55.087" v="509"/>
          <ac:spMkLst>
            <pc:docMk/>
            <pc:sldMk cId="395489142" sldId="288"/>
            <ac:spMk id="5" creationId="{20691673-9027-3588-C608-59EC68A7E386}"/>
          </ac:spMkLst>
        </pc:spChg>
        <pc:picChg chg="add mod">
          <ac:chgData name="Benedikte Abrahamsen" userId="1c245384-ced1-4b70-91eb-3fe4c3b75bf1" providerId="ADAL" clId="{ABAC5E6C-8C77-4518-9E11-1BA2E8E4CC2A}" dt="2023-04-03T11:25:55.087" v="509"/>
          <ac:picMkLst>
            <pc:docMk/>
            <pc:sldMk cId="395489142" sldId="288"/>
            <ac:picMk id="6" creationId="{30645801-4BBD-E8C8-E697-5225B5BA50BD}"/>
          </ac:picMkLst>
        </pc:picChg>
        <pc:picChg chg="del">
          <ac:chgData name="Benedikte Abrahamsen" userId="1c245384-ced1-4b70-91eb-3fe4c3b75bf1" providerId="ADAL" clId="{ABAC5E6C-8C77-4518-9E11-1BA2E8E4CC2A}" dt="2023-04-03T11:25:51.467" v="507" actId="478"/>
          <ac:picMkLst>
            <pc:docMk/>
            <pc:sldMk cId="395489142" sldId="288"/>
            <ac:picMk id="7" creationId="{9956CBF6-4049-872A-DD55-6C8F370217DD}"/>
          </ac:picMkLst>
        </pc:picChg>
      </pc:sldChg>
      <pc:sldChg chg="addSp modSp add mod modClrScheme chgLayout">
        <pc:chgData name="Benedikte Abrahamsen" userId="1c245384-ced1-4b70-91eb-3fe4c3b75bf1" providerId="ADAL" clId="{ABAC5E6C-8C77-4518-9E11-1BA2E8E4CC2A}" dt="2023-04-03T12:17:53.830" v="520" actId="108"/>
        <pc:sldMkLst>
          <pc:docMk/>
          <pc:sldMk cId="4001967326" sldId="289"/>
        </pc:sldMkLst>
        <pc:spChg chg="mod ord">
          <ac:chgData name="Benedikte Abrahamsen" userId="1c245384-ced1-4b70-91eb-3fe4c3b75bf1" providerId="ADAL" clId="{ABAC5E6C-8C77-4518-9E11-1BA2E8E4CC2A}" dt="2023-04-03T12:17:33.806" v="514" actId="700"/>
          <ac:spMkLst>
            <pc:docMk/>
            <pc:sldMk cId="4001967326" sldId="289"/>
            <ac:spMk id="2" creationId="{A0E9D19A-A3B3-134A-7B11-A158FA02E7A1}"/>
          </ac:spMkLst>
        </pc:spChg>
        <pc:spChg chg="mod ord">
          <ac:chgData name="Benedikte Abrahamsen" userId="1c245384-ced1-4b70-91eb-3fe4c3b75bf1" providerId="ADAL" clId="{ABAC5E6C-8C77-4518-9E11-1BA2E8E4CC2A}" dt="2023-04-03T12:17:42.537" v="518" actId="20577"/>
          <ac:spMkLst>
            <pc:docMk/>
            <pc:sldMk cId="4001967326" sldId="289"/>
            <ac:spMk id="3" creationId="{43A7B18F-10B9-F354-738B-C45D6DEAAD39}"/>
          </ac:spMkLst>
        </pc:spChg>
        <pc:spChg chg="add mod ord">
          <ac:chgData name="Benedikte Abrahamsen" userId="1c245384-ced1-4b70-91eb-3fe4c3b75bf1" providerId="ADAL" clId="{ABAC5E6C-8C77-4518-9E11-1BA2E8E4CC2A}" dt="2023-04-03T12:17:53.830" v="520" actId="108"/>
          <ac:spMkLst>
            <pc:docMk/>
            <pc:sldMk cId="4001967326" sldId="289"/>
            <ac:spMk id="4" creationId="{C8215239-110D-8B57-2108-E7CF52EC77CF}"/>
          </ac:spMkLst>
        </pc:spChg>
      </pc:sldChg>
      <pc:sldChg chg="addSp delSp modSp add mod">
        <pc:chgData name="Benedikte Abrahamsen" userId="1c245384-ced1-4b70-91eb-3fe4c3b75bf1" providerId="ADAL" clId="{ABAC5E6C-8C77-4518-9E11-1BA2E8E4CC2A}" dt="2023-04-03T12:24:01.638" v="957" actId="255"/>
        <pc:sldMkLst>
          <pc:docMk/>
          <pc:sldMk cId="537901159" sldId="290"/>
        </pc:sldMkLst>
        <pc:spChg chg="mod">
          <ac:chgData name="Benedikte Abrahamsen" userId="1c245384-ced1-4b70-91eb-3fe4c3b75bf1" providerId="ADAL" clId="{ABAC5E6C-8C77-4518-9E11-1BA2E8E4CC2A}" dt="2023-04-03T12:24:01.638" v="957" actId="255"/>
          <ac:spMkLst>
            <pc:docMk/>
            <pc:sldMk cId="537901159" sldId="290"/>
            <ac:spMk id="2" creationId="{A0E9D19A-A3B3-134A-7B11-A158FA02E7A1}"/>
          </ac:spMkLst>
        </pc:spChg>
        <pc:spChg chg="del mod">
          <ac:chgData name="Benedikte Abrahamsen" userId="1c245384-ced1-4b70-91eb-3fe4c3b75bf1" providerId="ADAL" clId="{ABAC5E6C-8C77-4518-9E11-1BA2E8E4CC2A}" dt="2023-04-03T12:18:31.318" v="543"/>
          <ac:spMkLst>
            <pc:docMk/>
            <pc:sldMk cId="537901159" sldId="290"/>
            <ac:spMk id="4" creationId="{4281F450-D891-7525-5131-0046437784EE}"/>
          </ac:spMkLst>
        </pc:spChg>
        <pc:spChg chg="add del mod">
          <ac:chgData name="Benedikte Abrahamsen" userId="1c245384-ced1-4b70-91eb-3fe4c3b75bf1" providerId="ADAL" clId="{ABAC5E6C-8C77-4518-9E11-1BA2E8E4CC2A}" dt="2023-04-03T12:18:24.961" v="542"/>
          <ac:spMkLst>
            <pc:docMk/>
            <pc:sldMk cId="537901159" sldId="290"/>
            <ac:spMk id="5" creationId="{6B6EAE76-37E3-7943-36DF-6EA8E6040B22}"/>
          </ac:spMkLst>
        </pc:spChg>
        <pc:spChg chg="add mod">
          <ac:chgData name="Benedikte Abrahamsen" userId="1c245384-ced1-4b70-91eb-3fe4c3b75bf1" providerId="ADAL" clId="{ABAC5E6C-8C77-4518-9E11-1BA2E8E4CC2A}" dt="2023-04-03T12:20:00.122" v="583" actId="14100"/>
          <ac:spMkLst>
            <pc:docMk/>
            <pc:sldMk cId="537901159" sldId="290"/>
            <ac:spMk id="9" creationId="{4168EBD2-333C-34E1-438E-81C33B3CD61D}"/>
          </ac:spMkLst>
        </pc:spChg>
        <pc:spChg chg="add mod">
          <ac:chgData name="Benedikte Abrahamsen" userId="1c245384-ced1-4b70-91eb-3fe4c3b75bf1" providerId="ADAL" clId="{ABAC5E6C-8C77-4518-9E11-1BA2E8E4CC2A}" dt="2023-04-03T12:20:13.503" v="592" actId="20577"/>
          <ac:spMkLst>
            <pc:docMk/>
            <pc:sldMk cId="537901159" sldId="290"/>
            <ac:spMk id="10" creationId="{2F7F1618-B53C-B6B3-3CA9-D7CE350333B3}"/>
          </ac:spMkLst>
        </pc:spChg>
        <pc:picChg chg="del">
          <ac:chgData name="Benedikte Abrahamsen" userId="1c245384-ced1-4b70-91eb-3fe4c3b75bf1" providerId="ADAL" clId="{ABAC5E6C-8C77-4518-9E11-1BA2E8E4CC2A}" dt="2023-04-03T12:18:03.737" v="523" actId="478"/>
          <ac:picMkLst>
            <pc:docMk/>
            <pc:sldMk cId="537901159" sldId="290"/>
            <ac:picMk id="6" creationId="{30645801-4BBD-E8C8-E697-5225B5BA50BD}"/>
          </ac:picMkLst>
        </pc:picChg>
        <pc:picChg chg="add mod">
          <ac:chgData name="Benedikte Abrahamsen" userId="1c245384-ced1-4b70-91eb-3fe4c3b75bf1" providerId="ADAL" clId="{ABAC5E6C-8C77-4518-9E11-1BA2E8E4CC2A}" dt="2023-04-03T12:19:50.778" v="580" actId="14100"/>
          <ac:picMkLst>
            <pc:docMk/>
            <pc:sldMk cId="537901159" sldId="290"/>
            <ac:picMk id="7" creationId="{56ECD7D1-5C87-C1DD-9052-F0C0C03597ED}"/>
          </ac:picMkLst>
        </pc:picChg>
        <pc:picChg chg="add mod">
          <ac:chgData name="Benedikte Abrahamsen" userId="1c245384-ced1-4b70-91eb-3fe4c3b75bf1" providerId="ADAL" clId="{ABAC5E6C-8C77-4518-9E11-1BA2E8E4CC2A}" dt="2023-04-03T12:19:56.648" v="582" actId="14100"/>
          <ac:picMkLst>
            <pc:docMk/>
            <pc:sldMk cId="537901159" sldId="290"/>
            <ac:picMk id="8" creationId="{9A8A315A-B4F2-EB71-EED4-BF0131AB1DF2}"/>
          </ac:picMkLst>
        </pc:picChg>
      </pc:sldChg>
      <pc:sldChg chg="addSp delSp modSp new mod">
        <pc:chgData name="Benedikte Abrahamsen" userId="1c245384-ced1-4b70-91eb-3fe4c3b75bf1" providerId="ADAL" clId="{ABAC5E6C-8C77-4518-9E11-1BA2E8E4CC2A}" dt="2023-04-03T12:24:15.869" v="958" actId="255"/>
        <pc:sldMkLst>
          <pc:docMk/>
          <pc:sldMk cId="2657321414" sldId="291"/>
        </pc:sldMkLst>
        <pc:spChg chg="mod">
          <ac:chgData name="Benedikte Abrahamsen" userId="1c245384-ced1-4b70-91eb-3fe4c3b75bf1" providerId="ADAL" clId="{ABAC5E6C-8C77-4518-9E11-1BA2E8E4CC2A}" dt="2023-04-03T12:24:15.869" v="958" actId="255"/>
          <ac:spMkLst>
            <pc:docMk/>
            <pc:sldMk cId="2657321414" sldId="291"/>
            <ac:spMk id="2" creationId="{D3608986-73B6-D220-F8C3-24E9A84B07B5}"/>
          </ac:spMkLst>
        </pc:spChg>
        <pc:spChg chg="mod">
          <ac:chgData name="Benedikte Abrahamsen" userId="1c245384-ced1-4b70-91eb-3fe4c3b75bf1" providerId="ADAL" clId="{ABAC5E6C-8C77-4518-9E11-1BA2E8E4CC2A}" dt="2023-04-03T12:22:15.059" v="818" actId="27636"/>
          <ac:spMkLst>
            <pc:docMk/>
            <pc:sldMk cId="2657321414" sldId="291"/>
            <ac:spMk id="3" creationId="{8F23660E-8926-F189-59E4-47418A687BAF}"/>
          </ac:spMkLst>
        </pc:spChg>
        <pc:spChg chg="mod">
          <ac:chgData name="Benedikte Abrahamsen" userId="1c245384-ced1-4b70-91eb-3fe4c3b75bf1" providerId="ADAL" clId="{ABAC5E6C-8C77-4518-9E11-1BA2E8E4CC2A}" dt="2023-04-03T12:23:44.415" v="948" actId="20577"/>
          <ac:spMkLst>
            <pc:docMk/>
            <pc:sldMk cId="2657321414" sldId="291"/>
            <ac:spMk id="4" creationId="{8B14ECA6-557A-6803-3DEE-9499988D1306}"/>
          </ac:spMkLst>
        </pc:spChg>
        <pc:picChg chg="add del mod">
          <ac:chgData name="Benedikte Abrahamsen" userId="1c245384-ced1-4b70-91eb-3fe4c3b75bf1" providerId="ADAL" clId="{ABAC5E6C-8C77-4518-9E11-1BA2E8E4CC2A}" dt="2023-04-03T12:23:21.671" v="941" actId="478"/>
          <ac:picMkLst>
            <pc:docMk/>
            <pc:sldMk cId="2657321414" sldId="291"/>
            <ac:picMk id="5" creationId="{0632C35C-A622-CF4A-DE54-41142B709FDA}"/>
          </ac:picMkLst>
        </pc:picChg>
        <pc:picChg chg="add mod">
          <ac:chgData name="Benedikte Abrahamsen" userId="1c245384-ced1-4b70-91eb-3fe4c3b75bf1" providerId="ADAL" clId="{ABAC5E6C-8C77-4518-9E11-1BA2E8E4CC2A}" dt="2023-04-03T12:23:32.009" v="944" actId="1076"/>
          <ac:picMkLst>
            <pc:docMk/>
            <pc:sldMk cId="2657321414" sldId="291"/>
            <ac:picMk id="6" creationId="{91167AE2-43CE-5D53-0B8D-4BCA6009CF68}"/>
          </ac:picMkLst>
        </pc:picChg>
      </pc:sldChg>
      <pc:sldChg chg="add del">
        <pc:chgData name="Benedikte Abrahamsen" userId="1c245384-ced1-4b70-91eb-3fe4c3b75bf1" providerId="ADAL" clId="{ABAC5E6C-8C77-4518-9E11-1BA2E8E4CC2A}" dt="2023-04-03T12:20:37.406" v="595"/>
        <pc:sldMkLst>
          <pc:docMk/>
          <pc:sldMk cId="3023646839" sldId="291"/>
        </pc:sldMkLst>
      </pc:sldChg>
      <pc:sldChg chg="addSp delSp modSp add mod modNotesTx">
        <pc:chgData name="Benedikte Abrahamsen" userId="1c245384-ced1-4b70-91eb-3fe4c3b75bf1" providerId="ADAL" clId="{ABAC5E6C-8C77-4518-9E11-1BA2E8E4CC2A}" dt="2023-04-03T12:30:06.250" v="1229" actId="1076"/>
        <pc:sldMkLst>
          <pc:docMk/>
          <pc:sldMk cId="2426694390" sldId="292"/>
        </pc:sldMkLst>
        <pc:spChg chg="mod">
          <ac:chgData name="Benedikte Abrahamsen" userId="1c245384-ced1-4b70-91eb-3fe4c3b75bf1" providerId="ADAL" clId="{ABAC5E6C-8C77-4518-9E11-1BA2E8E4CC2A}" dt="2023-04-03T12:24:28.777" v="959" actId="255"/>
          <ac:spMkLst>
            <pc:docMk/>
            <pc:sldMk cId="2426694390" sldId="292"/>
            <ac:spMk id="2" creationId="{D3608986-73B6-D220-F8C3-24E9A84B07B5}"/>
          </ac:spMkLst>
        </pc:spChg>
        <pc:spChg chg="mod">
          <ac:chgData name="Benedikte Abrahamsen" userId="1c245384-ced1-4b70-91eb-3fe4c3b75bf1" providerId="ADAL" clId="{ABAC5E6C-8C77-4518-9E11-1BA2E8E4CC2A}" dt="2023-04-03T12:26:56.896" v="1082" actId="20577"/>
          <ac:spMkLst>
            <pc:docMk/>
            <pc:sldMk cId="2426694390" sldId="292"/>
            <ac:spMk id="3" creationId="{8F23660E-8926-F189-59E4-47418A687BAF}"/>
          </ac:spMkLst>
        </pc:spChg>
        <pc:spChg chg="mod">
          <ac:chgData name="Benedikte Abrahamsen" userId="1c245384-ced1-4b70-91eb-3fe4c3b75bf1" providerId="ADAL" clId="{ABAC5E6C-8C77-4518-9E11-1BA2E8E4CC2A}" dt="2023-04-03T12:29:56.959" v="1226" actId="12"/>
          <ac:spMkLst>
            <pc:docMk/>
            <pc:sldMk cId="2426694390" sldId="292"/>
            <ac:spMk id="4" creationId="{8B14ECA6-557A-6803-3DEE-9499988D1306}"/>
          </ac:spMkLst>
        </pc:spChg>
        <pc:picChg chg="add del mod">
          <ac:chgData name="Benedikte Abrahamsen" userId="1c245384-ced1-4b70-91eb-3fe4c3b75bf1" providerId="ADAL" clId="{ABAC5E6C-8C77-4518-9E11-1BA2E8E4CC2A}" dt="2023-04-03T12:26:00.186" v="1054" actId="478"/>
          <ac:picMkLst>
            <pc:docMk/>
            <pc:sldMk cId="2426694390" sldId="292"/>
            <ac:picMk id="5" creationId="{AE83F4C1-816B-40C1-D203-E750B97E789F}"/>
          </ac:picMkLst>
        </pc:picChg>
        <pc:picChg chg="del">
          <ac:chgData name="Benedikte Abrahamsen" userId="1c245384-ced1-4b70-91eb-3fe4c3b75bf1" providerId="ADAL" clId="{ABAC5E6C-8C77-4518-9E11-1BA2E8E4CC2A}" dt="2023-04-03T12:25:45.737" v="1048" actId="478"/>
          <ac:picMkLst>
            <pc:docMk/>
            <pc:sldMk cId="2426694390" sldId="292"/>
            <ac:picMk id="6" creationId="{91167AE2-43CE-5D53-0B8D-4BCA6009CF68}"/>
          </ac:picMkLst>
        </pc:picChg>
        <pc:picChg chg="add del mod">
          <ac:chgData name="Benedikte Abrahamsen" userId="1c245384-ced1-4b70-91eb-3fe4c3b75bf1" providerId="ADAL" clId="{ABAC5E6C-8C77-4518-9E11-1BA2E8E4CC2A}" dt="2023-04-03T12:26:42.233" v="1064" actId="21"/>
          <ac:picMkLst>
            <pc:docMk/>
            <pc:sldMk cId="2426694390" sldId="292"/>
            <ac:picMk id="7" creationId="{6858CEBC-25D9-54A1-85DD-010DA33F09C3}"/>
          </ac:picMkLst>
        </pc:picChg>
        <pc:picChg chg="add del mod">
          <ac:chgData name="Benedikte Abrahamsen" userId="1c245384-ced1-4b70-91eb-3fe4c3b75bf1" providerId="ADAL" clId="{ABAC5E6C-8C77-4518-9E11-1BA2E8E4CC2A}" dt="2023-04-03T12:29:53.484" v="1221" actId="21"/>
          <ac:picMkLst>
            <pc:docMk/>
            <pc:sldMk cId="2426694390" sldId="292"/>
            <ac:picMk id="8" creationId="{2C5BA996-B28D-CC00-9921-8A5F81592D62}"/>
          </ac:picMkLst>
        </pc:picChg>
        <pc:picChg chg="add mod">
          <ac:chgData name="Benedikte Abrahamsen" userId="1c245384-ced1-4b70-91eb-3fe4c3b75bf1" providerId="ADAL" clId="{ABAC5E6C-8C77-4518-9E11-1BA2E8E4CC2A}" dt="2023-04-03T12:30:06.250" v="1229" actId="1076"/>
          <ac:picMkLst>
            <pc:docMk/>
            <pc:sldMk cId="2426694390" sldId="292"/>
            <ac:picMk id="9" creationId="{23892532-9994-6B7A-FB18-A8AAA4ABFB68}"/>
          </ac:picMkLst>
        </pc:picChg>
      </pc:sldChg>
      <pc:sldChg chg="addSp delSp modSp add mod">
        <pc:chgData name="Benedikte Abrahamsen" userId="1c245384-ced1-4b70-91eb-3fe4c3b75bf1" providerId="ADAL" clId="{ABAC5E6C-8C77-4518-9E11-1BA2E8E4CC2A}" dt="2023-04-03T12:29:50.862" v="1220" actId="1076"/>
        <pc:sldMkLst>
          <pc:docMk/>
          <pc:sldMk cId="3215070862" sldId="293"/>
        </pc:sldMkLst>
        <pc:spChg chg="mod">
          <ac:chgData name="Benedikte Abrahamsen" userId="1c245384-ced1-4b70-91eb-3fe4c3b75bf1" providerId="ADAL" clId="{ABAC5E6C-8C77-4518-9E11-1BA2E8E4CC2A}" dt="2023-04-03T12:27:21.352" v="1097" actId="20577"/>
          <ac:spMkLst>
            <pc:docMk/>
            <pc:sldMk cId="3215070862" sldId="293"/>
            <ac:spMk id="2" creationId="{D3608986-73B6-D220-F8C3-24E9A84B07B5}"/>
          </ac:spMkLst>
        </pc:spChg>
        <pc:spChg chg="mod">
          <ac:chgData name="Benedikte Abrahamsen" userId="1c245384-ced1-4b70-91eb-3fe4c3b75bf1" providerId="ADAL" clId="{ABAC5E6C-8C77-4518-9E11-1BA2E8E4CC2A}" dt="2023-04-03T12:29:01.033" v="1195" actId="27636"/>
          <ac:spMkLst>
            <pc:docMk/>
            <pc:sldMk cId="3215070862" sldId="293"/>
            <ac:spMk id="3" creationId="{8F23660E-8926-F189-59E4-47418A687BAF}"/>
          </ac:spMkLst>
        </pc:spChg>
        <pc:spChg chg="mod">
          <ac:chgData name="Benedikte Abrahamsen" userId="1c245384-ced1-4b70-91eb-3fe4c3b75bf1" providerId="ADAL" clId="{ABAC5E6C-8C77-4518-9E11-1BA2E8E4CC2A}" dt="2023-04-03T12:29:30.188" v="1217" actId="20577"/>
          <ac:spMkLst>
            <pc:docMk/>
            <pc:sldMk cId="3215070862" sldId="293"/>
            <ac:spMk id="4" creationId="{8B14ECA6-557A-6803-3DEE-9499988D1306}"/>
          </ac:spMkLst>
        </pc:spChg>
        <pc:picChg chg="add mod">
          <ac:chgData name="Benedikte Abrahamsen" userId="1c245384-ced1-4b70-91eb-3fe4c3b75bf1" providerId="ADAL" clId="{ABAC5E6C-8C77-4518-9E11-1BA2E8E4CC2A}" dt="2023-04-03T12:29:50.862" v="1220" actId="1076"/>
          <ac:picMkLst>
            <pc:docMk/>
            <pc:sldMk cId="3215070862" sldId="293"/>
            <ac:picMk id="5" creationId="{C5FFC05A-345B-CAFD-24F5-C67F6D860C57}"/>
          </ac:picMkLst>
        </pc:picChg>
        <pc:picChg chg="del">
          <ac:chgData name="Benedikte Abrahamsen" userId="1c245384-ced1-4b70-91eb-3fe4c3b75bf1" providerId="ADAL" clId="{ABAC5E6C-8C77-4518-9E11-1BA2E8E4CC2A}" dt="2023-04-03T12:28:20.238" v="1155" actId="478"/>
          <ac:picMkLst>
            <pc:docMk/>
            <pc:sldMk cId="3215070862" sldId="293"/>
            <ac:picMk id="8" creationId="{2C5BA996-B28D-CC00-9921-8A5F81592D62}"/>
          </ac:picMkLst>
        </pc:picChg>
      </pc:sldChg>
      <pc:sldChg chg="addSp delSp modSp add mod">
        <pc:chgData name="Benedikte Abrahamsen" userId="1c245384-ced1-4b70-91eb-3fe4c3b75bf1" providerId="ADAL" clId="{ABAC5E6C-8C77-4518-9E11-1BA2E8E4CC2A}" dt="2023-04-03T12:30:56.142" v="1270" actId="14100"/>
        <pc:sldMkLst>
          <pc:docMk/>
          <pc:sldMk cId="343229225" sldId="294"/>
        </pc:sldMkLst>
        <pc:spChg chg="mod">
          <ac:chgData name="Benedikte Abrahamsen" userId="1c245384-ced1-4b70-91eb-3fe4c3b75bf1" providerId="ADAL" clId="{ABAC5E6C-8C77-4518-9E11-1BA2E8E4CC2A}" dt="2023-04-03T12:30:26.874" v="1254" actId="20577"/>
          <ac:spMkLst>
            <pc:docMk/>
            <pc:sldMk cId="343229225" sldId="294"/>
            <ac:spMk id="2" creationId="{A0E9D19A-A3B3-134A-7B11-A158FA02E7A1}"/>
          </ac:spMkLst>
        </pc:spChg>
        <pc:spChg chg="del mod">
          <ac:chgData name="Benedikte Abrahamsen" userId="1c245384-ced1-4b70-91eb-3fe4c3b75bf1" providerId="ADAL" clId="{ABAC5E6C-8C77-4518-9E11-1BA2E8E4CC2A}" dt="2023-04-03T12:30:52.199" v="1269"/>
          <ac:spMkLst>
            <pc:docMk/>
            <pc:sldMk cId="343229225" sldId="294"/>
            <ac:spMk id="4" creationId="{4281F450-D891-7525-5131-0046437784EE}"/>
          </ac:spMkLst>
        </pc:spChg>
        <pc:spChg chg="add mod">
          <ac:chgData name="Benedikte Abrahamsen" userId="1c245384-ced1-4b70-91eb-3fe4c3b75bf1" providerId="ADAL" clId="{ABAC5E6C-8C77-4518-9E11-1BA2E8E4CC2A}" dt="2023-04-03T12:30:45.500" v="1267" actId="12"/>
          <ac:spMkLst>
            <pc:docMk/>
            <pc:sldMk cId="343229225" sldId="294"/>
            <ac:spMk id="5" creationId="{2F2FC835-825B-9309-E91D-9A92C9135BCE}"/>
          </ac:spMkLst>
        </pc:spChg>
        <pc:picChg chg="add mod">
          <ac:chgData name="Benedikte Abrahamsen" userId="1c245384-ced1-4b70-91eb-3fe4c3b75bf1" providerId="ADAL" clId="{ABAC5E6C-8C77-4518-9E11-1BA2E8E4CC2A}" dt="2023-04-03T12:30:56.142" v="1270" actId="14100"/>
          <ac:picMkLst>
            <pc:docMk/>
            <pc:sldMk cId="343229225" sldId="294"/>
            <ac:picMk id="6" creationId="{4D74FD0E-424A-1F57-D8B7-882D1062435A}"/>
          </ac:picMkLst>
        </pc:picChg>
        <pc:picChg chg="del">
          <ac:chgData name="Benedikte Abrahamsen" userId="1c245384-ced1-4b70-91eb-3fe4c3b75bf1" providerId="ADAL" clId="{ABAC5E6C-8C77-4518-9E11-1BA2E8E4CC2A}" dt="2023-04-03T12:30:33.704" v="1255" actId="478"/>
          <ac:picMkLst>
            <pc:docMk/>
            <pc:sldMk cId="343229225" sldId="294"/>
            <ac:picMk id="7" creationId="{9956CBF6-4049-872A-DD55-6C8F370217DD}"/>
          </ac:picMkLst>
        </pc:picChg>
      </pc:sldChg>
      <pc:sldChg chg="addSp delSp modSp add mod">
        <pc:chgData name="Benedikte Abrahamsen" userId="1c245384-ced1-4b70-91eb-3fe4c3b75bf1" providerId="ADAL" clId="{ABAC5E6C-8C77-4518-9E11-1BA2E8E4CC2A}" dt="2023-04-03T12:32:21.424" v="1460" actId="14100"/>
        <pc:sldMkLst>
          <pc:docMk/>
          <pc:sldMk cId="614679399" sldId="295"/>
        </pc:sldMkLst>
        <pc:spChg chg="mod">
          <ac:chgData name="Benedikte Abrahamsen" userId="1c245384-ced1-4b70-91eb-3fe4c3b75bf1" providerId="ADAL" clId="{ABAC5E6C-8C77-4518-9E11-1BA2E8E4CC2A}" dt="2023-04-03T12:31:08.881" v="1286" actId="20577"/>
          <ac:spMkLst>
            <pc:docMk/>
            <pc:sldMk cId="614679399" sldId="295"/>
            <ac:spMk id="2" creationId="{A0E9D19A-A3B3-134A-7B11-A158FA02E7A1}"/>
          </ac:spMkLst>
        </pc:spChg>
        <pc:spChg chg="add del mod">
          <ac:chgData name="Benedikte Abrahamsen" userId="1c245384-ced1-4b70-91eb-3fe4c3b75bf1" providerId="ADAL" clId="{ABAC5E6C-8C77-4518-9E11-1BA2E8E4CC2A}" dt="2023-04-03T12:32:17.016" v="1459"/>
          <ac:spMkLst>
            <pc:docMk/>
            <pc:sldMk cId="614679399" sldId="295"/>
            <ac:spMk id="4" creationId="{CB942DF9-C3D8-80B6-3B90-614DB4A8F146}"/>
          </ac:spMkLst>
        </pc:spChg>
        <pc:spChg chg="mod">
          <ac:chgData name="Benedikte Abrahamsen" userId="1c245384-ced1-4b70-91eb-3fe4c3b75bf1" providerId="ADAL" clId="{ABAC5E6C-8C77-4518-9E11-1BA2E8E4CC2A}" dt="2023-04-03T12:32:08.421" v="1456" actId="108"/>
          <ac:spMkLst>
            <pc:docMk/>
            <pc:sldMk cId="614679399" sldId="295"/>
            <ac:spMk id="5" creationId="{2F2FC835-825B-9309-E91D-9A92C9135BCE}"/>
          </ac:spMkLst>
        </pc:spChg>
        <pc:picChg chg="del">
          <ac:chgData name="Benedikte Abrahamsen" userId="1c245384-ced1-4b70-91eb-3fe4c3b75bf1" providerId="ADAL" clId="{ABAC5E6C-8C77-4518-9E11-1BA2E8E4CC2A}" dt="2023-04-03T12:32:15.825" v="1457" actId="478"/>
          <ac:picMkLst>
            <pc:docMk/>
            <pc:sldMk cId="614679399" sldId="295"/>
            <ac:picMk id="6" creationId="{4D74FD0E-424A-1F57-D8B7-882D1062435A}"/>
          </ac:picMkLst>
        </pc:picChg>
        <pc:picChg chg="add mod">
          <ac:chgData name="Benedikte Abrahamsen" userId="1c245384-ced1-4b70-91eb-3fe4c3b75bf1" providerId="ADAL" clId="{ABAC5E6C-8C77-4518-9E11-1BA2E8E4CC2A}" dt="2023-04-03T12:32:21.424" v="1460" actId="14100"/>
          <ac:picMkLst>
            <pc:docMk/>
            <pc:sldMk cId="614679399" sldId="295"/>
            <ac:picMk id="7" creationId="{3E48A634-B22D-50C2-78E7-86F3823E7AEE}"/>
          </ac:picMkLst>
        </pc:picChg>
      </pc:sldChg>
      <pc:sldChg chg="addSp delSp modSp add mod modClrScheme chgLayout">
        <pc:chgData name="Benedikte Abrahamsen" userId="1c245384-ced1-4b70-91eb-3fe4c3b75bf1" providerId="ADAL" clId="{ABAC5E6C-8C77-4518-9E11-1BA2E8E4CC2A}" dt="2023-04-03T12:33:34.543" v="1548" actId="14100"/>
        <pc:sldMkLst>
          <pc:docMk/>
          <pc:sldMk cId="3052304634" sldId="296"/>
        </pc:sldMkLst>
        <pc:spChg chg="mod ord">
          <ac:chgData name="Benedikte Abrahamsen" userId="1c245384-ced1-4b70-91eb-3fe4c3b75bf1" providerId="ADAL" clId="{ABAC5E6C-8C77-4518-9E11-1BA2E8E4CC2A}" dt="2023-04-03T12:32:53.860" v="1474" actId="700"/>
          <ac:spMkLst>
            <pc:docMk/>
            <pc:sldMk cId="3052304634" sldId="296"/>
            <ac:spMk id="2" creationId="{A0E9D19A-A3B3-134A-7B11-A158FA02E7A1}"/>
          </ac:spMkLst>
        </pc:spChg>
        <pc:spChg chg="mod ord">
          <ac:chgData name="Benedikte Abrahamsen" userId="1c245384-ced1-4b70-91eb-3fe4c3b75bf1" providerId="ADAL" clId="{ABAC5E6C-8C77-4518-9E11-1BA2E8E4CC2A}" dt="2023-04-03T12:33:14.049" v="1543" actId="108"/>
          <ac:spMkLst>
            <pc:docMk/>
            <pc:sldMk cId="3052304634" sldId="296"/>
            <ac:spMk id="5" creationId="{2F2FC835-825B-9309-E91D-9A92C9135BCE}"/>
          </ac:spMkLst>
        </pc:spChg>
        <pc:picChg chg="add mod">
          <ac:chgData name="Benedikte Abrahamsen" userId="1c245384-ced1-4b70-91eb-3fe4c3b75bf1" providerId="ADAL" clId="{ABAC5E6C-8C77-4518-9E11-1BA2E8E4CC2A}" dt="2023-04-03T12:33:34.543" v="1548" actId="14100"/>
          <ac:picMkLst>
            <pc:docMk/>
            <pc:sldMk cId="3052304634" sldId="296"/>
            <ac:picMk id="3" creationId="{EEC673EB-B4EC-9881-21AC-4B9B77B79EDD}"/>
          </ac:picMkLst>
        </pc:picChg>
        <pc:picChg chg="add mod">
          <ac:chgData name="Benedikte Abrahamsen" userId="1c245384-ced1-4b70-91eb-3fe4c3b75bf1" providerId="ADAL" clId="{ABAC5E6C-8C77-4518-9E11-1BA2E8E4CC2A}" dt="2023-04-03T12:33:28.323" v="1546" actId="14100"/>
          <ac:picMkLst>
            <pc:docMk/>
            <pc:sldMk cId="3052304634" sldId="296"/>
            <ac:picMk id="4" creationId="{61CAE951-F3C5-1F4F-C635-ACAC0BD231B8}"/>
          </ac:picMkLst>
        </pc:picChg>
        <pc:picChg chg="del mod ord">
          <ac:chgData name="Benedikte Abrahamsen" userId="1c245384-ced1-4b70-91eb-3fe4c3b75bf1" providerId="ADAL" clId="{ABAC5E6C-8C77-4518-9E11-1BA2E8E4CC2A}" dt="2023-04-03T12:32:55.009" v="1475" actId="478"/>
          <ac:picMkLst>
            <pc:docMk/>
            <pc:sldMk cId="3052304634" sldId="296"/>
            <ac:picMk id="7" creationId="{3E48A634-B22D-50C2-78E7-86F3823E7AEE}"/>
          </ac:picMkLst>
        </pc:picChg>
      </pc:sldChg>
      <pc:sldChg chg="modSp add mod">
        <pc:chgData name="Benedikte Abrahamsen" userId="1c245384-ced1-4b70-91eb-3fe4c3b75bf1" providerId="ADAL" clId="{ABAC5E6C-8C77-4518-9E11-1BA2E8E4CC2A}" dt="2023-04-03T12:34:01.632" v="1557" actId="20577"/>
        <pc:sldMkLst>
          <pc:docMk/>
          <pc:sldMk cId="2537113142" sldId="297"/>
        </pc:sldMkLst>
        <pc:spChg chg="mod">
          <ac:chgData name="Benedikte Abrahamsen" userId="1c245384-ced1-4b70-91eb-3fe4c3b75bf1" providerId="ADAL" clId="{ABAC5E6C-8C77-4518-9E11-1BA2E8E4CC2A}" dt="2023-04-03T12:34:01.632" v="1557" actId="20577"/>
          <ac:spMkLst>
            <pc:docMk/>
            <pc:sldMk cId="2537113142" sldId="297"/>
            <ac:spMk id="3" creationId="{43A7B18F-10B9-F354-738B-C45D6DEAAD39}"/>
          </ac:spMkLst>
        </pc:spChg>
      </pc:sldChg>
      <pc:sldChg chg="modSp add mod">
        <pc:chgData name="Benedikte Abrahamsen" userId="1c245384-ced1-4b70-91eb-3fe4c3b75bf1" providerId="ADAL" clId="{ABAC5E6C-8C77-4518-9E11-1BA2E8E4CC2A}" dt="2023-04-03T12:35:02.675" v="1563" actId="20577"/>
        <pc:sldMkLst>
          <pc:docMk/>
          <pc:sldMk cId="265822172" sldId="298"/>
        </pc:sldMkLst>
        <pc:spChg chg="mod">
          <ac:chgData name="Benedikte Abrahamsen" userId="1c245384-ced1-4b70-91eb-3fe4c3b75bf1" providerId="ADAL" clId="{ABAC5E6C-8C77-4518-9E11-1BA2E8E4CC2A}" dt="2023-04-03T12:35:02.675" v="1563" actId="20577"/>
          <ac:spMkLst>
            <pc:docMk/>
            <pc:sldMk cId="265822172" sldId="298"/>
            <ac:spMk id="3" creationId="{43A7B18F-10B9-F354-738B-C45D6DEAAD39}"/>
          </ac:spMkLst>
        </pc:spChg>
      </pc:sldChg>
      <pc:sldChg chg="modSp add mod modNotesTx">
        <pc:chgData name="Benedikte Abrahamsen" userId="1c245384-ced1-4b70-91eb-3fe4c3b75bf1" providerId="ADAL" clId="{ABAC5E6C-8C77-4518-9E11-1BA2E8E4CC2A}" dt="2023-04-03T12:40:03.266" v="1687" actId="27636"/>
        <pc:sldMkLst>
          <pc:docMk/>
          <pc:sldMk cId="1480986646" sldId="299"/>
        </pc:sldMkLst>
        <pc:spChg chg="mod">
          <ac:chgData name="Benedikte Abrahamsen" userId="1c245384-ced1-4b70-91eb-3fe4c3b75bf1" providerId="ADAL" clId="{ABAC5E6C-8C77-4518-9E11-1BA2E8E4CC2A}" dt="2023-04-03T12:40:03.266" v="1687" actId="27636"/>
          <ac:spMkLst>
            <pc:docMk/>
            <pc:sldMk cId="1480986646" sldId="299"/>
            <ac:spMk id="3" creationId="{43A7B18F-10B9-F354-738B-C45D6DEAAD39}"/>
          </ac:spMkLst>
        </pc:spChg>
      </pc:sldChg>
      <pc:sldChg chg="modSp add mod">
        <pc:chgData name="Benedikte Abrahamsen" userId="1c245384-ced1-4b70-91eb-3fe4c3b75bf1" providerId="ADAL" clId="{ABAC5E6C-8C77-4518-9E11-1BA2E8E4CC2A}" dt="2023-04-03T12:42:49.623" v="1831" actId="27636"/>
        <pc:sldMkLst>
          <pc:docMk/>
          <pc:sldMk cId="3950799917" sldId="300"/>
        </pc:sldMkLst>
        <pc:spChg chg="mod">
          <ac:chgData name="Benedikte Abrahamsen" userId="1c245384-ced1-4b70-91eb-3fe4c3b75bf1" providerId="ADAL" clId="{ABAC5E6C-8C77-4518-9E11-1BA2E8E4CC2A}" dt="2023-04-03T12:42:49.623" v="1831" actId="27636"/>
          <ac:spMkLst>
            <pc:docMk/>
            <pc:sldMk cId="3950799917" sldId="300"/>
            <ac:spMk id="3" creationId="{43A7B18F-10B9-F354-738B-C45D6DEAAD39}"/>
          </ac:spMkLst>
        </pc:spChg>
      </pc:sldChg>
      <pc:sldChg chg="modSp add mod">
        <pc:chgData name="Benedikte Abrahamsen" userId="1c245384-ced1-4b70-91eb-3fe4c3b75bf1" providerId="ADAL" clId="{ABAC5E6C-8C77-4518-9E11-1BA2E8E4CC2A}" dt="2023-04-03T12:43:28.557" v="1843" actId="20577"/>
        <pc:sldMkLst>
          <pc:docMk/>
          <pc:sldMk cId="4216404921" sldId="301"/>
        </pc:sldMkLst>
        <pc:spChg chg="mod">
          <ac:chgData name="Benedikte Abrahamsen" userId="1c245384-ced1-4b70-91eb-3fe4c3b75bf1" providerId="ADAL" clId="{ABAC5E6C-8C77-4518-9E11-1BA2E8E4CC2A}" dt="2023-04-03T12:43:28.557" v="1843" actId="20577"/>
          <ac:spMkLst>
            <pc:docMk/>
            <pc:sldMk cId="4216404921" sldId="301"/>
            <ac:spMk id="3" creationId="{43A7B18F-10B9-F354-738B-C45D6DEAAD39}"/>
          </ac:spMkLst>
        </pc:spChg>
      </pc:sldChg>
      <pc:sldMasterChg chg="del delSldLayout">
        <pc:chgData name="Benedikte Abrahamsen" userId="1c245384-ced1-4b70-91eb-3fe4c3b75bf1" providerId="ADAL" clId="{ABAC5E6C-8C77-4518-9E11-1BA2E8E4CC2A}" dt="2023-04-03T12:43:41.107" v="1844" actId="47"/>
        <pc:sldMasterMkLst>
          <pc:docMk/>
          <pc:sldMasterMk cId="0" sldId="2147483648"/>
        </pc:sldMasterMkLst>
        <pc:sldLayoutChg chg="del">
          <pc:chgData name="Benedikte Abrahamsen" userId="1c245384-ced1-4b70-91eb-3fe4c3b75bf1" providerId="ADAL" clId="{ABAC5E6C-8C77-4518-9E11-1BA2E8E4CC2A}" dt="2023-04-03T12:43:41.107" v="1844" actId="47"/>
          <pc:sldLayoutMkLst>
            <pc:docMk/>
            <pc:sldMasterMk cId="0" sldId="2147483648"/>
            <pc:sldLayoutMk cId="0" sldId="2147483661"/>
          </pc:sldLayoutMkLst>
        </pc:sldLayoutChg>
        <pc:sldLayoutChg chg="del">
          <pc:chgData name="Benedikte Abrahamsen" userId="1c245384-ced1-4b70-91eb-3fe4c3b75bf1" providerId="ADAL" clId="{ABAC5E6C-8C77-4518-9E11-1BA2E8E4CC2A}" dt="2023-04-03T12:43:41.107" v="1844" actId="47"/>
          <pc:sldLayoutMkLst>
            <pc:docMk/>
            <pc:sldMasterMk cId="0" sldId="2147483648"/>
            <pc:sldLayoutMk cId="0" sldId="2147483662"/>
          </pc:sldLayoutMkLst>
        </pc:sldLayoutChg>
        <pc:sldLayoutChg chg="del">
          <pc:chgData name="Benedikte Abrahamsen" userId="1c245384-ced1-4b70-91eb-3fe4c3b75bf1" providerId="ADAL" clId="{ABAC5E6C-8C77-4518-9E11-1BA2E8E4CC2A}" dt="2023-04-03T12:43:41.107" v="1844" actId="47"/>
          <pc:sldLayoutMkLst>
            <pc:docMk/>
            <pc:sldMasterMk cId="0" sldId="2147483648"/>
            <pc:sldLayoutMk cId="0" sldId="2147483663"/>
          </pc:sldLayoutMkLst>
        </pc:sldLayoutChg>
        <pc:sldLayoutChg chg="del">
          <pc:chgData name="Benedikte Abrahamsen" userId="1c245384-ced1-4b70-91eb-3fe4c3b75bf1" providerId="ADAL" clId="{ABAC5E6C-8C77-4518-9E11-1BA2E8E4CC2A}" dt="2023-04-03T12:43:41.107" v="1844" actId="47"/>
          <pc:sldLayoutMkLst>
            <pc:docMk/>
            <pc:sldMasterMk cId="0" sldId="2147483648"/>
            <pc:sldLayoutMk cId="0" sldId="2147483664"/>
          </pc:sldLayoutMkLst>
        </pc:sldLayoutChg>
        <pc:sldLayoutChg chg="del">
          <pc:chgData name="Benedikte Abrahamsen" userId="1c245384-ced1-4b70-91eb-3fe4c3b75bf1" providerId="ADAL" clId="{ABAC5E6C-8C77-4518-9E11-1BA2E8E4CC2A}" dt="2023-04-03T12:43:41.107" v="1844" actId="47"/>
          <pc:sldLayoutMkLst>
            <pc:docMk/>
            <pc:sldMasterMk cId="0" sldId="2147483648"/>
            <pc:sldLayoutMk cId="0" sldId="2147483665"/>
          </pc:sldLayoutMkLst>
        </pc:sldLayoutChg>
      </pc:sldMasterChg>
    </pc:docChg>
  </pc:docChgLst>
  <pc:docChgLst>
    <pc:chgData name="Benedikte Abrahamsen" userId="S::benedikte.abrahamsen@offshorenorge.no::1c245384-ced1-4b70-91eb-3fe4c3b75bf1" providerId="AD" clId="Web-{E0F81404-0A10-EDD5-FAA5-8A8E9FBEA05C}"/>
    <pc:docChg chg="modSld">
      <pc:chgData name="Benedikte Abrahamsen" userId="S::benedikte.abrahamsen@offshorenorge.no::1c245384-ced1-4b70-91eb-3fe4c3b75bf1" providerId="AD" clId="Web-{E0F81404-0A10-EDD5-FAA5-8A8E9FBEA05C}" dt="2024-12-18T17:31:57.515" v="70" actId="20577"/>
      <pc:docMkLst>
        <pc:docMk/>
      </pc:docMkLst>
      <pc:sldChg chg="addSp modSp">
        <pc:chgData name="Benedikte Abrahamsen" userId="S::benedikte.abrahamsen@offshorenorge.no::1c245384-ced1-4b70-91eb-3fe4c3b75bf1" providerId="AD" clId="Web-{E0F81404-0A10-EDD5-FAA5-8A8E9FBEA05C}" dt="2024-12-18T17:31:57.515" v="70" actId="20577"/>
        <pc:sldMkLst>
          <pc:docMk/>
          <pc:sldMk cId="795934892" sldId="279"/>
        </pc:sldMkLst>
        <pc:spChg chg="add mod">
          <ac:chgData name="Benedikte Abrahamsen" userId="S::benedikte.abrahamsen@offshorenorge.no::1c245384-ced1-4b70-91eb-3fe4c3b75bf1" providerId="AD" clId="Web-{E0F81404-0A10-EDD5-FAA5-8A8E9FBEA05C}" dt="2024-12-18T17:31:57.515" v="70" actId="20577"/>
          <ac:spMkLst>
            <pc:docMk/>
            <pc:sldMk cId="795934892" sldId="279"/>
            <ac:spMk id="2" creationId="{831F8D3A-BB47-EB79-87C6-2421993C0D6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824288" cy="3079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4999038" y="0"/>
            <a:ext cx="3825875" cy="3079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EA9007-A6A2-469A-ACC3-1DED5ED790C3}" type="datetimeFigureOut">
              <a:rPr lang="nb-NO" smtClean="0"/>
              <a:t>18.12.2024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2924175" y="766763"/>
            <a:ext cx="2978150" cy="2066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882650" y="2949575"/>
            <a:ext cx="7061200" cy="24130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5819775"/>
            <a:ext cx="3824288" cy="30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4999038" y="5819775"/>
            <a:ext cx="3825875" cy="30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648436-2D6A-4ECA-ABBF-C0FF2E94065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711638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32105" indent="-319405">
              <a:buFont typeface="Arial"/>
              <a:buChar char="•"/>
            </a:pPr>
            <a:endParaRPr lang="en-US">
              <a:cs typeface="Calibri"/>
            </a:endParaRP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8CE2A91-B1E3-45FC-A1D1-89BA8C298708}" type="slidenum">
              <a:rPr kumimoji="0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nb-NO" sz="12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3877665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8CE2A91-B1E3-45FC-A1D1-89BA8C298708}" type="slidenum">
              <a:rPr kumimoji="0" lang="nb-NO" sz="12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nb-NO" sz="12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55710675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8CE2A91-B1E3-45FC-A1D1-89BA8C298708}" type="slidenum">
              <a:rPr kumimoji="0" lang="nb-NO" sz="12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nb-NO" sz="12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3139107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2700">
              <a:spcBef>
                <a:spcPts val="409"/>
              </a:spcBef>
            </a:pPr>
            <a:endParaRPr lang="en-US">
              <a:cs typeface="Calibri"/>
            </a:endParaRP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8CE2A91-B1E3-45FC-A1D1-89BA8C298708}" type="slidenum">
              <a:rPr kumimoji="0" lang="nb-NO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nb-NO" sz="12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5778013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2700">
              <a:spcBef>
                <a:spcPts val="409"/>
              </a:spcBef>
            </a:pPr>
            <a:endParaRPr lang="en-US">
              <a:cs typeface="Calibri"/>
            </a:endParaRP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8CE2A91-B1E3-45FC-A1D1-89BA8C298708}" type="slidenum">
              <a:rPr kumimoji="0" lang="nb-NO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nb-NO" sz="12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1581322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2065" indent="0">
              <a:lnSpc>
                <a:spcPct val="100000"/>
              </a:lnSpc>
              <a:buSzPct val="92307"/>
              <a:buNone/>
              <a:tabLst>
                <a:tab pos="86360" algn="l"/>
              </a:tabLst>
            </a:pPr>
            <a:endParaRPr lang="nb-NO" sz="1200" dirty="0">
              <a:latin typeface="Cambria"/>
              <a:cs typeface="Cambria"/>
            </a:endParaRPr>
          </a:p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648436-2D6A-4ECA-ABBF-C0FF2E940658}" type="slidenum">
              <a:rPr lang="nb-NO" smtClean="0"/>
              <a:t>11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757638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2065" indent="0">
              <a:lnSpc>
                <a:spcPct val="100000"/>
              </a:lnSpc>
              <a:buSzPct val="92307"/>
              <a:buNone/>
              <a:tabLst>
                <a:tab pos="86360" algn="l"/>
              </a:tabLst>
            </a:pPr>
            <a:endParaRPr lang="nb-NO" sz="1200" dirty="0">
              <a:latin typeface="Cambria"/>
              <a:cs typeface="Cambria"/>
            </a:endParaRPr>
          </a:p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648436-2D6A-4ECA-ABBF-C0FF2E940658}" type="slidenum">
              <a:rPr lang="nb-NO" smtClean="0"/>
              <a:t>12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458707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2700">
              <a:spcBef>
                <a:spcPts val="409"/>
              </a:spcBef>
            </a:pPr>
            <a:endParaRPr lang="en-US">
              <a:cs typeface="Calibri"/>
            </a:endParaRP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8CE2A91-B1E3-45FC-A1D1-89BA8C298708}" type="slidenum">
              <a:rPr kumimoji="0" lang="nb-NO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nb-NO" sz="12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8759498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2700">
              <a:spcBef>
                <a:spcPts val="409"/>
              </a:spcBef>
            </a:pPr>
            <a:endParaRPr lang="en-US">
              <a:cs typeface="Calibri"/>
            </a:endParaRP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8CE2A91-B1E3-45FC-A1D1-89BA8C298708}" type="slidenum">
              <a:rPr kumimoji="0" lang="nb-NO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nb-NO" sz="12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000351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2700">
              <a:spcBef>
                <a:spcPts val="409"/>
              </a:spcBef>
            </a:pPr>
            <a:endParaRPr lang="en-US">
              <a:cs typeface="Calibri"/>
            </a:endParaRP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8CE2A91-B1E3-45FC-A1D1-89BA8C298708}" type="slidenum">
              <a:rPr kumimoji="0" lang="nb-NO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nb-NO" sz="12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8301353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2700">
              <a:spcBef>
                <a:spcPts val="409"/>
              </a:spcBef>
            </a:pPr>
            <a:endParaRPr lang="en-US">
              <a:cs typeface="Calibri"/>
            </a:endParaRP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8CE2A91-B1E3-45FC-A1D1-89BA8C298708}" type="slidenum">
              <a:rPr kumimoji="0" lang="nb-NO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nb-NO" sz="12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5840214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bg>
      <p:bgPr>
        <a:solidFill>
          <a:srgbClr val="F7CF5E">
            <a:alpha val="3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331363F-8DCF-B944-9C4A-8BFB66CB17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3313" y="1002852"/>
            <a:ext cx="6619875" cy="2133365"/>
          </a:xfrm>
        </p:spPr>
        <p:txBody>
          <a:bodyPr anchor="b">
            <a:normAutofit/>
          </a:bodyPr>
          <a:lstStyle>
            <a:lvl1pPr algn="ctr">
              <a:defRPr sz="3475" cap="all" baseline="0">
                <a:latin typeface="DIN 2014 Bold" panose="020B0504020202020204" pitchFamily="34" charset="77"/>
              </a:defRPr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51F1DB19-0425-58DF-7884-3CFF5CFDD8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3313" y="3218488"/>
            <a:ext cx="6619875" cy="1479454"/>
          </a:xfrm>
        </p:spPr>
        <p:txBody>
          <a:bodyPr/>
          <a:lstStyle>
            <a:lvl1pPr marL="0" indent="0" algn="ctr">
              <a:buNone/>
              <a:defRPr sz="1738"/>
            </a:lvl1pPr>
            <a:lvl2pPr marL="331013" indent="0" algn="ctr">
              <a:buNone/>
              <a:defRPr sz="1448"/>
            </a:lvl2pPr>
            <a:lvl3pPr marL="662026" indent="0" algn="ctr">
              <a:buNone/>
              <a:defRPr sz="1303"/>
            </a:lvl3pPr>
            <a:lvl4pPr marL="993038" indent="0" algn="ctr">
              <a:buNone/>
              <a:defRPr sz="1158"/>
            </a:lvl4pPr>
            <a:lvl5pPr marL="1324051" indent="0" algn="ctr">
              <a:buNone/>
              <a:defRPr sz="1158"/>
            </a:lvl5pPr>
            <a:lvl6pPr marL="1655064" indent="0" algn="ctr">
              <a:buNone/>
              <a:defRPr sz="1158"/>
            </a:lvl6pPr>
            <a:lvl7pPr marL="1986077" indent="0" algn="ctr">
              <a:buNone/>
              <a:defRPr sz="1158"/>
            </a:lvl7pPr>
            <a:lvl8pPr marL="2317090" indent="0" algn="ctr">
              <a:buNone/>
              <a:defRPr sz="1158"/>
            </a:lvl8pPr>
            <a:lvl9pPr marL="2648102" indent="0" algn="ctr">
              <a:buNone/>
              <a:defRPr sz="1158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04DDCD83-A0F3-D2A0-199E-AE331B414F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66688-D0E0-264E-B36F-4FAE98C2FE5E}" type="datetimeFigureOut">
              <a:rPr lang="nb-NO" smtClean="0"/>
              <a:t>18.12.2024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AA1675A6-FECA-D39A-8F76-625F97018D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1E4AE4D5-563F-ADA4-64CD-99F482B3D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63DE0-5CA1-064F-88A8-D213BCBFBFC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62317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D478C0A8-8D65-5B9C-7F58-DA306AD9A8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316464" y="326246"/>
            <a:ext cx="1903214" cy="5192985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79B7004E-14ED-B166-639F-B61797E82E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6822" y="326246"/>
            <a:ext cx="5599311" cy="5192985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D07FE7D0-55D7-4B77-6CB2-FE3C01ECB8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66688-D0E0-264E-B36F-4FAE98C2FE5E}" type="datetimeFigureOut">
              <a:rPr lang="nb-NO" smtClean="0"/>
              <a:t>18.12.2024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242C503-56BF-FCFA-FB21-B3A0E6E9B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C3EB652B-208D-D147-C84D-6709EABCF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63DE0-5CA1-064F-88A8-D213BCBFBFC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87605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gendefinert oppse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2BB52AE-F283-C086-8629-6B774EE2847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39724" y="2048751"/>
            <a:ext cx="6428827" cy="1101413"/>
          </a:xfrm>
        </p:spPr>
        <p:txBody>
          <a:bodyPr>
            <a:normAutofit/>
          </a:bodyPr>
          <a:lstStyle>
            <a:lvl1pPr algn="ctr">
              <a:defRPr sz="5213" kern="2100" cap="all" spc="217" baseline="10000">
                <a:latin typeface="DIN 2014 Bold" panose="020B0504020202020204" pitchFamily="34" charset="77"/>
              </a:defRPr>
            </a:lvl1pPr>
          </a:lstStyle>
          <a:p>
            <a:r>
              <a:rPr lang="nb-NO"/>
              <a:t>«HVEM ER VI?»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943627F9-7BF9-50BF-14B8-28BEB36BCE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66688-D0E0-264E-B36F-4FAE98C2FE5E}" type="datetimeFigureOut">
              <a:rPr lang="nb-NO" smtClean="0"/>
              <a:t>18.12.2024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5592AADA-3EEB-FA20-4C44-27D1C9F46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E3C844AA-15EB-1BDC-8584-FCD2155D0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63DE0-5CA1-064F-88A8-D213BCBFBFCC}" type="slidenum">
              <a:rPr lang="nb-NO" smtClean="0"/>
              <a:t>‹#›</a:t>
            </a:fld>
            <a:endParaRPr lang="nb-NO"/>
          </a:p>
        </p:txBody>
      </p:sp>
      <p:sp>
        <p:nvSpPr>
          <p:cNvPr id="7" name="Plassholder for tekst 6">
            <a:extLst>
              <a:ext uri="{FF2B5EF4-FFF2-40B4-BE49-F238E27FC236}">
                <a16:creationId xmlns:a16="http://schemas.microsoft.com/office/drawing/2014/main" id="{47FB018A-A0AC-6DE2-1115-AD2FB76181E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193627" y="3422338"/>
            <a:ext cx="4439247" cy="1685893"/>
          </a:xfrm>
        </p:spPr>
        <p:txBody>
          <a:bodyPr/>
          <a:lstStyle>
            <a:lvl1pPr marL="0" indent="0">
              <a:buFontTx/>
              <a:buNone/>
              <a:defRPr lang="nb-NO" smtClean="0">
                <a:effectLst/>
              </a:defRPr>
            </a:lvl1pPr>
          </a:lstStyle>
          <a:p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Lorem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ipsum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dolor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sit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amet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,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consectetuer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adipiscing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elit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, sed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diamnonummy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nibh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euismod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tincidunt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ut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laoreet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dolore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magna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aliquam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erat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volutpat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.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Lorem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ipsum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dolor</a:t>
            </a:r>
            <a:endParaRPr lang="nb-NO">
              <a:solidFill>
                <a:srgbClr val="3E62D7"/>
              </a:solidFill>
              <a:effectLst/>
              <a:latin typeface="Helvetica" pitchFamily="2" charset="0"/>
            </a:endParaRPr>
          </a:p>
        </p:txBody>
      </p:sp>
      <p:pic>
        <p:nvPicPr>
          <p:cNvPr id="6" name="Bilde 5">
            <a:extLst>
              <a:ext uri="{FF2B5EF4-FFF2-40B4-BE49-F238E27FC236}">
                <a16:creationId xmlns:a16="http://schemas.microsoft.com/office/drawing/2014/main" id="{710863D3-AFB1-6283-2F79-69461C955D2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847442" y="741514"/>
            <a:ext cx="3694884" cy="4644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57597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tel 6">
            <a:extLst>
              <a:ext uri="{FF2B5EF4-FFF2-40B4-BE49-F238E27FC236}">
                <a16:creationId xmlns:a16="http://schemas.microsoft.com/office/drawing/2014/main" id="{35B6A0D0-28CF-4C8C-EA31-267C0BD4BFD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6822" y="2255626"/>
            <a:ext cx="7612856" cy="1184415"/>
          </a:xfrm>
        </p:spPr>
        <p:txBody>
          <a:bodyPr>
            <a:noAutofit/>
          </a:bodyPr>
          <a:lstStyle>
            <a:lvl1pPr algn="ctr">
              <a:defRPr sz="8688" cap="none" spc="1448" baseline="0"/>
            </a:lvl1pPr>
          </a:lstStyle>
          <a:p>
            <a:r>
              <a:rPr lang="nb-NO"/>
              <a:t>overskrift</a:t>
            </a:r>
          </a:p>
        </p:txBody>
      </p:sp>
    </p:spTree>
    <p:extLst>
      <p:ext uri="{BB962C8B-B14F-4D97-AF65-F5344CB8AC3E}">
        <p14:creationId xmlns:p14="http://schemas.microsoft.com/office/powerpoint/2010/main" val="29405311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gendefinert oppse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2BB52AE-F283-C086-8629-6B774EE284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6822" y="2072117"/>
            <a:ext cx="7612856" cy="1184415"/>
          </a:xfrm>
        </p:spPr>
        <p:txBody>
          <a:bodyPr>
            <a:normAutofit/>
          </a:bodyPr>
          <a:lstStyle>
            <a:lvl1pPr algn="ctr">
              <a:defRPr sz="5213" kern="2100" cap="none" spc="217" baseline="10000">
                <a:latin typeface="+mj-lt"/>
              </a:defRPr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943627F9-7BF9-50BF-14B8-28BEB36BCE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66688-D0E0-264E-B36F-4FAE98C2FE5E}" type="datetimeFigureOut">
              <a:rPr lang="nb-NO" smtClean="0"/>
              <a:t>18.12.2024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5592AADA-3EEB-FA20-4C44-27D1C9F46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E3C844AA-15EB-1BDC-8584-FCD2155D0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63DE0-5CA1-064F-88A8-D213BCBFBFC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727675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Egendefinert oppse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2A4859B4-5120-C419-972C-C33A730AE8B2}"/>
              </a:ext>
            </a:extLst>
          </p:cNvPr>
          <p:cNvSpPr/>
          <p:nvPr userDrawn="1"/>
        </p:nvSpPr>
        <p:spPr>
          <a:xfrm>
            <a:off x="0" y="0"/>
            <a:ext cx="8826500" cy="6127750"/>
          </a:xfrm>
          <a:prstGeom prst="rect">
            <a:avLst/>
          </a:prstGeom>
          <a:solidFill>
            <a:srgbClr val="FEF1D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1014"/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943627F9-7BF9-50BF-14B8-28BEB36BCE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66688-D0E0-264E-B36F-4FAE98C2FE5E}" type="datetimeFigureOut">
              <a:rPr lang="nb-NO" smtClean="0"/>
              <a:t>18.12.2024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5592AADA-3EEB-FA20-4C44-27D1C9F46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E3C844AA-15EB-1BDC-8584-FCD2155D0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63DE0-5CA1-064F-88A8-D213BCBFBFCC}" type="slidenum">
              <a:rPr lang="nb-NO" smtClean="0"/>
              <a:t>‹#›</a:t>
            </a:fld>
            <a:endParaRPr lang="nb-NO"/>
          </a:p>
        </p:txBody>
      </p:sp>
      <p:pic>
        <p:nvPicPr>
          <p:cNvPr id="7" name="Bilde 6">
            <a:extLst>
              <a:ext uri="{FF2B5EF4-FFF2-40B4-BE49-F238E27FC236}">
                <a16:creationId xmlns:a16="http://schemas.microsoft.com/office/drawing/2014/main" id="{434E5541-4247-7D55-EF0B-8769B726341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90888" y="1349235"/>
            <a:ext cx="1844725" cy="2800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11991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Deloverskrif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59AF398-EA21-1985-7189-0DB8BCB038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2225" y="1527683"/>
            <a:ext cx="7612856" cy="2548973"/>
          </a:xfrm>
        </p:spPr>
        <p:txBody>
          <a:bodyPr anchor="b"/>
          <a:lstStyle>
            <a:lvl1pPr>
              <a:defRPr sz="4344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6E0F122E-B4BB-785B-9945-146F5B2C70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2225" y="4100771"/>
            <a:ext cx="7612856" cy="1340445"/>
          </a:xfrm>
        </p:spPr>
        <p:txBody>
          <a:bodyPr/>
          <a:lstStyle>
            <a:lvl1pPr marL="0" indent="0">
              <a:buNone/>
              <a:defRPr sz="1738">
                <a:solidFill>
                  <a:schemeClr val="tx1">
                    <a:tint val="75000"/>
                  </a:schemeClr>
                </a:solidFill>
              </a:defRPr>
            </a:lvl1pPr>
            <a:lvl2pPr marL="331013" indent="0">
              <a:buNone/>
              <a:defRPr sz="1448">
                <a:solidFill>
                  <a:schemeClr val="tx1">
                    <a:tint val="75000"/>
                  </a:schemeClr>
                </a:solidFill>
              </a:defRPr>
            </a:lvl2pPr>
            <a:lvl3pPr marL="662026" indent="0">
              <a:buNone/>
              <a:defRPr sz="1303">
                <a:solidFill>
                  <a:schemeClr val="tx1">
                    <a:tint val="75000"/>
                  </a:schemeClr>
                </a:solidFill>
              </a:defRPr>
            </a:lvl3pPr>
            <a:lvl4pPr marL="993038" indent="0">
              <a:buNone/>
              <a:defRPr sz="1158">
                <a:solidFill>
                  <a:schemeClr val="tx1">
                    <a:tint val="75000"/>
                  </a:schemeClr>
                </a:solidFill>
              </a:defRPr>
            </a:lvl4pPr>
            <a:lvl5pPr marL="1324051" indent="0">
              <a:buNone/>
              <a:defRPr sz="1158">
                <a:solidFill>
                  <a:schemeClr val="tx1">
                    <a:tint val="75000"/>
                  </a:schemeClr>
                </a:solidFill>
              </a:defRPr>
            </a:lvl5pPr>
            <a:lvl6pPr marL="1655064" indent="0">
              <a:buNone/>
              <a:defRPr sz="1158">
                <a:solidFill>
                  <a:schemeClr val="tx1">
                    <a:tint val="75000"/>
                  </a:schemeClr>
                </a:solidFill>
              </a:defRPr>
            </a:lvl6pPr>
            <a:lvl7pPr marL="1986077" indent="0">
              <a:buNone/>
              <a:defRPr sz="1158">
                <a:solidFill>
                  <a:schemeClr val="tx1">
                    <a:tint val="75000"/>
                  </a:schemeClr>
                </a:solidFill>
              </a:defRPr>
            </a:lvl7pPr>
            <a:lvl8pPr marL="2317090" indent="0">
              <a:buNone/>
              <a:defRPr sz="1158">
                <a:solidFill>
                  <a:schemeClr val="tx1">
                    <a:tint val="75000"/>
                  </a:schemeClr>
                </a:solidFill>
              </a:defRPr>
            </a:lvl8pPr>
            <a:lvl9pPr marL="2648102" indent="0">
              <a:buNone/>
              <a:defRPr sz="115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697CEFF9-5C30-1A8F-6699-288FAB89DA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66688-D0E0-264E-B36F-4FAE98C2FE5E}" type="datetimeFigureOut">
              <a:rPr lang="nb-NO" smtClean="0"/>
              <a:t>18.12.2024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BA35F13C-67F0-CFD5-634A-93D225340C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3E130B2A-AB6B-6242-AB8B-5AEAE82F4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63DE0-5CA1-064F-88A8-D213BCBFBFCC}" type="slidenum">
              <a:rPr lang="nb-NO" smtClean="0"/>
              <a:t>‹#›</a:t>
            </a:fld>
            <a:endParaRPr lang="nb-NO"/>
          </a:p>
        </p:txBody>
      </p:sp>
      <p:pic>
        <p:nvPicPr>
          <p:cNvPr id="7" name="Bilde 6">
            <a:extLst>
              <a:ext uri="{FF2B5EF4-FFF2-40B4-BE49-F238E27FC236}">
                <a16:creationId xmlns:a16="http://schemas.microsoft.com/office/drawing/2014/main" id="{99D26BFC-5BAA-5552-7B2D-0A1805B27F0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7842081" y="232590"/>
            <a:ext cx="763405" cy="11590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63483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Egendefinert oppset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28FE28A2-645F-1078-C276-4A5A601D6C01}"/>
              </a:ext>
            </a:extLst>
          </p:cNvPr>
          <p:cNvSpPr/>
          <p:nvPr userDrawn="1"/>
        </p:nvSpPr>
        <p:spPr>
          <a:xfrm>
            <a:off x="0" y="0"/>
            <a:ext cx="8826500" cy="612775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1014"/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943627F9-7BF9-50BF-14B8-28BEB36BCE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66688-D0E0-264E-B36F-4FAE98C2FE5E}" type="datetimeFigureOut">
              <a:rPr lang="nb-NO" smtClean="0"/>
              <a:t>18.12.2024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5592AADA-3EEB-FA20-4C44-27D1C9F46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E3C844AA-15EB-1BDC-8584-FCD2155D0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63DE0-5CA1-064F-88A8-D213BCBFBFCC}" type="slidenum">
              <a:rPr lang="nb-NO" smtClean="0"/>
              <a:t>‹#›</a:t>
            </a:fld>
            <a:endParaRPr lang="nb-NO"/>
          </a:p>
        </p:txBody>
      </p:sp>
      <p:pic>
        <p:nvPicPr>
          <p:cNvPr id="7" name="Bilde 6">
            <a:extLst>
              <a:ext uri="{FF2B5EF4-FFF2-40B4-BE49-F238E27FC236}">
                <a16:creationId xmlns:a16="http://schemas.microsoft.com/office/drawing/2014/main" id="{434E5541-4247-7D55-EF0B-8769B726341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490888" y="1349235"/>
            <a:ext cx="1844725" cy="2800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095741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18B8F44-D588-A8BE-0FCB-702D5536A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5C09F39-BB6C-C3E0-6F77-999563FBDF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72F607CB-F9CD-EC16-4DBC-9B99DD45B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66688-D0E0-264E-B36F-4FAE98C2FE5E}" type="datetimeFigureOut">
              <a:rPr lang="nb-NO" smtClean="0"/>
              <a:t>18.12.2024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D343224-6C45-C09C-47EA-4064C53AE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E8DA8D4D-494C-DCDB-9C0F-F8CF60C3D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63DE0-5CA1-064F-88A8-D213BCBFBFC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36304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59AF398-EA21-1985-7189-0DB8BCB038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2225" y="1527683"/>
            <a:ext cx="7612856" cy="2548973"/>
          </a:xfrm>
        </p:spPr>
        <p:txBody>
          <a:bodyPr anchor="b"/>
          <a:lstStyle>
            <a:lvl1pPr>
              <a:defRPr sz="4344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6E0F122E-B4BB-785B-9945-146F5B2C70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2225" y="4100771"/>
            <a:ext cx="7612856" cy="1340445"/>
          </a:xfrm>
        </p:spPr>
        <p:txBody>
          <a:bodyPr/>
          <a:lstStyle>
            <a:lvl1pPr marL="0" indent="0">
              <a:buNone/>
              <a:defRPr sz="1738">
                <a:solidFill>
                  <a:schemeClr val="tx1">
                    <a:tint val="75000"/>
                  </a:schemeClr>
                </a:solidFill>
              </a:defRPr>
            </a:lvl1pPr>
            <a:lvl2pPr marL="331013" indent="0">
              <a:buNone/>
              <a:defRPr sz="1448">
                <a:solidFill>
                  <a:schemeClr val="tx1">
                    <a:tint val="75000"/>
                  </a:schemeClr>
                </a:solidFill>
              </a:defRPr>
            </a:lvl2pPr>
            <a:lvl3pPr marL="662026" indent="0">
              <a:buNone/>
              <a:defRPr sz="1303">
                <a:solidFill>
                  <a:schemeClr val="tx1">
                    <a:tint val="75000"/>
                  </a:schemeClr>
                </a:solidFill>
              </a:defRPr>
            </a:lvl3pPr>
            <a:lvl4pPr marL="993038" indent="0">
              <a:buNone/>
              <a:defRPr sz="1158">
                <a:solidFill>
                  <a:schemeClr val="tx1">
                    <a:tint val="75000"/>
                  </a:schemeClr>
                </a:solidFill>
              </a:defRPr>
            </a:lvl4pPr>
            <a:lvl5pPr marL="1324051" indent="0">
              <a:buNone/>
              <a:defRPr sz="1158">
                <a:solidFill>
                  <a:schemeClr val="tx1">
                    <a:tint val="75000"/>
                  </a:schemeClr>
                </a:solidFill>
              </a:defRPr>
            </a:lvl5pPr>
            <a:lvl6pPr marL="1655064" indent="0">
              <a:buNone/>
              <a:defRPr sz="1158">
                <a:solidFill>
                  <a:schemeClr val="tx1">
                    <a:tint val="75000"/>
                  </a:schemeClr>
                </a:solidFill>
              </a:defRPr>
            </a:lvl6pPr>
            <a:lvl7pPr marL="1986077" indent="0">
              <a:buNone/>
              <a:defRPr sz="1158">
                <a:solidFill>
                  <a:schemeClr val="tx1">
                    <a:tint val="75000"/>
                  </a:schemeClr>
                </a:solidFill>
              </a:defRPr>
            </a:lvl7pPr>
            <a:lvl8pPr marL="2317090" indent="0">
              <a:buNone/>
              <a:defRPr sz="1158">
                <a:solidFill>
                  <a:schemeClr val="tx1">
                    <a:tint val="75000"/>
                  </a:schemeClr>
                </a:solidFill>
              </a:defRPr>
            </a:lvl8pPr>
            <a:lvl9pPr marL="2648102" indent="0">
              <a:buNone/>
              <a:defRPr sz="115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697CEFF9-5C30-1A8F-6699-288FAB89DA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66688-D0E0-264E-B36F-4FAE98C2FE5E}" type="datetimeFigureOut">
              <a:rPr lang="nb-NO" smtClean="0"/>
              <a:t>18.12.2024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BA35F13C-67F0-CFD5-634A-93D225340C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3E130B2A-AB6B-6242-AB8B-5AEAE82F4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63DE0-5CA1-064F-88A8-D213BCBFBFC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184694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A96D41D-EC1D-06DD-16FD-73AE30293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E2DD5963-554E-9963-E90D-6871739D2C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6822" y="1631230"/>
            <a:ext cx="3751263" cy="3888001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1BE09757-33FD-7DA4-3303-6847FC1B87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68415" y="1631230"/>
            <a:ext cx="3751263" cy="3888001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3C42B677-7D47-553E-5181-7C7743CDAC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66688-D0E0-264E-B36F-4FAE98C2FE5E}" type="datetimeFigureOut">
              <a:rPr lang="nb-NO" smtClean="0"/>
              <a:t>18.12.2024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6C9F7AD4-7E54-3DB8-FFEB-8A3AB6BE97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F0C2C0CB-D322-2CAE-B3D9-8ABE559A6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63DE0-5CA1-064F-88A8-D213BCBFBFC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14722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FCBC2A5-5952-6822-6B2D-2EA4D34030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7972" y="326246"/>
            <a:ext cx="7612856" cy="1184415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5FE194FA-E558-8E1A-6054-DB9002EEBE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7972" y="1502150"/>
            <a:ext cx="3734023" cy="736181"/>
          </a:xfrm>
        </p:spPr>
        <p:txBody>
          <a:bodyPr anchor="b"/>
          <a:lstStyle>
            <a:lvl1pPr marL="0" indent="0">
              <a:buNone/>
              <a:defRPr sz="1738" b="1"/>
            </a:lvl1pPr>
            <a:lvl2pPr marL="331013" indent="0">
              <a:buNone/>
              <a:defRPr sz="1448" b="1"/>
            </a:lvl2pPr>
            <a:lvl3pPr marL="662026" indent="0">
              <a:buNone/>
              <a:defRPr sz="1303" b="1"/>
            </a:lvl3pPr>
            <a:lvl4pPr marL="993038" indent="0">
              <a:buNone/>
              <a:defRPr sz="1158" b="1"/>
            </a:lvl4pPr>
            <a:lvl5pPr marL="1324051" indent="0">
              <a:buNone/>
              <a:defRPr sz="1158" b="1"/>
            </a:lvl5pPr>
            <a:lvl6pPr marL="1655064" indent="0">
              <a:buNone/>
              <a:defRPr sz="1158" b="1"/>
            </a:lvl6pPr>
            <a:lvl7pPr marL="1986077" indent="0">
              <a:buNone/>
              <a:defRPr sz="1158" b="1"/>
            </a:lvl7pPr>
            <a:lvl8pPr marL="2317090" indent="0">
              <a:buNone/>
              <a:defRPr sz="1158" b="1"/>
            </a:lvl8pPr>
            <a:lvl9pPr marL="2648102" indent="0">
              <a:buNone/>
              <a:defRPr sz="1158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899FFEBC-BC4C-5507-D01C-697AC7192B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7972" y="2238331"/>
            <a:ext cx="3734023" cy="329224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74B27925-007D-C827-4333-785C7E9877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468416" y="1502150"/>
            <a:ext cx="3752412" cy="736181"/>
          </a:xfrm>
        </p:spPr>
        <p:txBody>
          <a:bodyPr anchor="b"/>
          <a:lstStyle>
            <a:lvl1pPr marL="0" indent="0">
              <a:buNone/>
              <a:defRPr sz="1738" b="1"/>
            </a:lvl1pPr>
            <a:lvl2pPr marL="331013" indent="0">
              <a:buNone/>
              <a:defRPr sz="1448" b="1"/>
            </a:lvl2pPr>
            <a:lvl3pPr marL="662026" indent="0">
              <a:buNone/>
              <a:defRPr sz="1303" b="1"/>
            </a:lvl3pPr>
            <a:lvl4pPr marL="993038" indent="0">
              <a:buNone/>
              <a:defRPr sz="1158" b="1"/>
            </a:lvl4pPr>
            <a:lvl5pPr marL="1324051" indent="0">
              <a:buNone/>
              <a:defRPr sz="1158" b="1"/>
            </a:lvl5pPr>
            <a:lvl6pPr marL="1655064" indent="0">
              <a:buNone/>
              <a:defRPr sz="1158" b="1"/>
            </a:lvl6pPr>
            <a:lvl7pPr marL="1986077" indent="0">
              <a:buNone/>
              <a:defRPr sz="1158" b="1"/>
            </a:lvl7pPr>
            <a:lvl8pPr marL="2317090" indent="0">
              <a:buNone/>
              <a:defRPr sz="1158" b="1"/>
            </a:lvl8pPr>
            <a:lvl9pPr marL="2648102" indent="0">
              <a:buNone/>
              <a:defRPr sz="1158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8138628F-F1FF-A16D-DE20-0A0A5FE958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468416" y="2238331"/>
            <a:ext cx="3752412" cy="329224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3C093EC1-46C7-91F4-308C-8F8C75F395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66688-D0E0-264E-B36F-4FAE98C2FE5E}" type="datetimeFigureOut">
              <a:rPr lang="nb-NO" smtClean="0"/>
              <a:t>18.12.2024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84007EB9-76BB-CF65-3647-C85977B474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3F4E5CA1-8685-C7EE-CA7E-95D792C00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63DE0-5CA1-064F-88A8-D213BCBFBFC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89650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F667B24-F3D4-2534-8FB5-8CCDCF4D96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3BC40F1D-042C-E68F-2D7C-2F9C8C6C50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66688-D0E0-264E-B36F-4FAE98C2FE5E}" type="datetimeFigureOut">
              <a:rPr lang="nb-NO" smtClean="0"/>
              <a:t>18.12.2024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6591C413-860F-CD14-1B66-C7D178ECF0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C054965E-7136-0BB1-8726-D41E2D9F2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63DE0-5CA1-064F-88A8-D213BCBFBFC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03907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7145520-BF41-6973-76AF-5D23C39B875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7972" y="408517"/>
            <a:ext cx="2846776" cy="1429808"/>
          </a:xfrm>
        </p:spPr>
        <p:txBody>
          <a:bodyPr anchor="b"/>
          <a:lstStyle>
            <a:lvl1pPr>
              <a:defRPr sz="2317"/>
            </a:lvl1pPr>
          </a:lstStyle>
          <a:p>
            <a:r>
              <a:rPr lang="nb-NO"/>
              <a:t>Hvem er vi?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FD9A9C18-C8DB-7F13-B72A-BC4D0C2E59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52412" y="882283"/>
            <a:ext cx="4468416" cy="4354674"/>
          </a:xfrm>
        </p:spPr>
        <p:txBody>
          <a:bodyPr/>
          <a:lstStyle>
            <a:lvl1pPr>
              <a:defRPr sz="2317"/>
            </a:lvl1pPr>
            <a:lvl2pPr>
              <a:defRPr sz="2027"/>
            </a:lvl2pPr>
            <a:lvl3pPr>
              <a:defRPr sz="1738"/>
            </a:lvl3pPr>
            <a:lvl4pPr>
              <a:defRPr sz="1448"/>
            </a:lvl4pPr>
            <a:lvl5pPr>
              <a:defRPr sz="1448"/>
            </a:lvl5pPr>
            <a:lvl6pPr>
              <a:defRPr sz="1448"/>
            </a:lvl6pPr>
            <a:lvl7pPr>
              <a:defRPr sz="1448"/>
            </a:lvl7pPr>
            <a:lvl8pPr>
              <a:defRPr sz="1448"/>
            </a:lvl8pPr>
            <a:lvl9pPr>
              <a:defRPr sz="1448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DDA35035-ADCC-61A5-3869-873760B0B6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7972" y="1949738"/>
            <a:ext cx="2846776" cy="3294311"/>
          </a:xfrm>
        </p:spPr>
        <p:txBody>
          <a:bodyPr/>
          <a:lstStyle>
            <a:lvl1pPr marL="0" indent="0">
              <a:buNone/>
              <a:defRPr sz="1158"/>
            </a:lvl1pPr>
            <a:lvl2pPr marL="331013" indent="0">
              <a:buNone/>
              <a:defRPr sz="1014"/>
            </a:lvl2pPr>
            <a:lvl3pPr marL="662026" indent="0">
              <a:buNone/>
              <a:defRPr sz="869"/>
            </a:lvl3pPr>
            <a:lvl4pPr marL="993038" indent="0">
              <a:buNone/>
              <a:defRPr sz="724"/>
            </a:lvl4pPr>
            <a:lvl5pPr marL="1324051" indent="0">
              <a:buNone/>
              <a:defRPr sz="724"/>
            </a:lvl5pPr>
            <a:lvl6pPr marL="1655064" indent="0">
              <a:buNone/>
              <a:defRPr sz="724"/>
            </a:lvl6pPr>
            <a:lvl7pPr marL="1986077" indent="0">
              <a:buNone/>
              <a:defRPr sz="724"/>
            </a:lvl7pPr>
            <a:lvl8pPr marL="2317090" indent="0">
              <a:buNone/>
              <a:defRPr sz="724"/>
            </a:lvl8pPr>
            <a:lvl9pPr marL="2648102" indent="0">
              <a:buNone/>
              <a:defRPr sz="724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9FDD01A5-2AE9-FB94-0B48-81EE04720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66688-D0E0-264E-B36F-4FAE98C2FE5E}" type="datetimeFigureOut">
              <a:rPr lang="nb-NO" smtClean="0"/>
              <a:t>18.12.2024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4A7E2D18-1DC9-36BA-4E3C-C913FD9A2F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DC50F2D1-8297-E5E1-4E80-3074EC3874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63DE0-5CA1-064F-88A8-D213BCBFBFC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11323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99F386D-B49A-0590-AC83-3AF68E784B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7972" y="408517"/>
            <a:ext cx="2846776" cy="1288398"/>
          </a:xfrm>
        </p:spPr>
        <p:txBody>
          <a:bodyPr anchor="b"/>
          <a:lstStyle>
            <a:lvl1pPr>
              <a:defRPr sz="2317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C1848838-3DDE-280D-9C4B-61E9AEFF3B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752412" y="1831232"/>
            <a:ext cx="4468416" cy="3405724"/>
          </a:xfrm>
        </p:spPr>
        <p:txBody>
          <a:bodyPr/>
          <a:lstStyle>
            <a:lvl1pPr marL="0" indent="0">
              <a:buNone/>
              <a:defRPr sz="2317"/>
            </a:lvl1pPr>
            <a:lvl2pPr marL="331013" indent="0">
              <a:buNone/>
              <a:defRPr sz="2027"/>
            </a:lvl2pPr>
            <a:lvl3pPr marL="662026" indent="0">
              <a:buNone/>
              <a:defRPr sz="1738"/>
            </a:lvl3pPr>
            <a:lvl4pPr marL="993038" indent="0">
              <a:buNone/>
              <a:defRPr sz="1448"/>
            </a:lvl4pPr>
            <a:lvl5pPr marL="1324051" indent="0">
              <a:buNone/>
              <a:defRPr sz="1448"/>
            </a:lvl5pPr>
            <a:lvl6pPr marL="1655064" indent="0">
              <a:buNone/>
              <a:defRPr sz="1448"/>
            </a:lvl6pPr>
            <a:lvl7pPr marL="1986077" indent="0">
              <a:buNone/>
              <a:defRPr sz="1448"/>
            </a:lvl7pPr>
            <a:lvl8pPr marL="2317090" indent="0">
              <a:buNone/>
              <a:defRPr sz="1448"/>
            </a:lvl8pPr>
            <a:lvl9pPr marL="2648102" indent="0">
              <a:buNone/>
              <a:defRPr sz="1448"/>
            </a:lvl9pPr>
          </a:lstStyle>
          <a:p>
            <a:r>
              <a:rPr lang="nb-NO"/>
              <a:t>Klikk på ikonet for å legge til et bilde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DA27AEA7-F5F4-08FE-7A7E-CB78BA04D572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607972" y="1831232"/>
            <a:ext cx="2846776" cy="3412817"/>
          </a:xfrm>
        </p:spPr>
        <p:txBody>
          <a:bodyPr/>
          <a:lstStyle>
            <a:lvl1pPr marL="0" indent="0">
              <a:buNone/>
              <a:defRPr lang="nb-NO" smtClean="0">
                <a:effectLst/>
              </a:defRPr>
            </a:lvl1pPr>
            <a:lvl2pPr marL="331013" indent="0">
              <a:buNone/>
              <a:defRPr sz="1014"/>
            </a:lvl2pPr>
            <a:lvl3pPr marL="662026" indent="0">
              <a:buNone/>
              <a:defRPr sz="869"/>
            </a:lvl3pPr>
            <a:lvl4pPr marL="993038" indent="0">
              <a:buNone/>
              <a:defRPr sz="724"/>
            </a:lvl4pPr>
            <a:lvl5pPr marL="1324051" indent="0">
              <a:buNone/>
              <a:defRPr sz="724"/>
            </a:lvl5pPr>
            <a:lvl6pPr marL="1655064" indent="0">
              <a:buNone/>
              <a:defRPr sz="724"/>
            </a:lvl6pPr>
            <a:lvl7pPr marL="1986077" indent="0">
              <a:buNone/>
              <a:defRPr sz="724"/>
            </a:lvl7pPr>
            <a:lvl8pPr marL="2317090" indent="0">
              <a:buNone/>
              <a:defRPr sz="724"/>
            </a:lvl8pPr>
            <a:lvl9pPr marL="2648102" indent="0">
              <a:buNone/>
              <a:defRPr sz="724"/>
            </a:lvl9pPr>
          </a:lstStyle>
          <a:p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Lorem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ipsum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dolor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sit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amet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,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consectetueradipiscing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elit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, sed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diam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nonummy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nibh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euismod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tincidunt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ut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laoreet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dolore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magna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aliquam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erat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volutpat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. Ut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wisi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enim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ad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minim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veniam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,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quis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nostrud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exerci</a:t>
            </a:r>
            <a:endParaRPr lang="nb-NO">
              <a:solidFill>
                <a:srgbClr val="3E62D7"/>
              </a:solidFill>
              <a:effectLst/>
              <a:latin typeface="Helvetica" pitchFamily="2" charset="0"/>
            </a:endParaRP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D41AD1D8-2824-8B21-36A7-363B6B5ED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66688-D0E0-264E-B36F-4FAE98C2FE5E}" type="datetimeFigureOut">
              <a:rPr lang="nb-NO" smtClean="0"/>
              <a:t>18.12.2024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8DF2A2A6-AA34-4A5D-F518-0A4FFBFC9D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E040B57D-AAD0-006A-2C1A-D8CA0A797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63DE0-5CA1-064F-88A8-D213BCBFBFC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50077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7993CFB-CD8B-942F-01A7-2A7C7A5E04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FF194601-E603-359E-5A16-A3AE565ED2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85410C03-DD10-DF97-5B93-C467430E07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66688-D0E0-264E-B36F-4FAE98C2FE5E}" type="datetimeFigureOut">
              <a:rPr lang="nb-NO" smtClean="0"/>
              <a:t>18.12.2024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2C3015F5-60CC-E9B0-6B0D-58F1E1C74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AFE93AC6-F356-5F26-D949-8C420E916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63DE0-5CA1-064F-88A8-D213BCBFBFC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49309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CF5E">
            <a:alpha val="29819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FA991617-4B45-2E9D-D081-D5DD0C308A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6822" y="326246"/>
            <a:ext cx="7612856" cy="11844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1764EC24-58E0-6DBB-C5A4-663FB9BD15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6822" y="1631230"/>
            <a:ext cx="7612856" cy="38880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E55C321A-4A05-E8E9-E689-4D973CA1BB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6822" y="5679517"/>
            <a:ext cx="1985963" cy="3262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6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966688-D0E0-264E-B36F-4FAE98C2FE5E}" type="datetimeFigureOut">
              <a:rPr lang="nb-NO" smtClean="0"/>
              <a:t>18.12.2024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5EFBD453-89BA-2F2B-4573-D9D04652EE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923778" y="5679517"/>
            <a:ext cx="2978944" cy="3262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69" spc="217" baseline="0">
                <a:solidFill>
                  <a:schemeClr val="tx1">
                    <a:tint val="75000"/>
                  </a:schemeClr>
                </a:solidFill>
                <a:latin typeface="DIN 2014 Narrow" panose="020B0506020202020204" pitchFamily="34" charset="77"/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632E1531-AA9C-67E7-A3AD-8BDAFC5FFA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33715" y="5679517"/>
            <a:ext cx="1985963" cy="3262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69" baseline="0">
                <a:solidFill>
                  <a:schemeClr val="tx1">
                    <a:tint val="75000"/>
                  </a:schemeClr>
                </a:solidFill>
                <a:latin typeface="DIN 2014 Narrow" panose="020B0506020202020204" pitchFamily="34" charset="77"/>
              </a:defRPr>
            </a:lvl1pPr>
          </a:lstStyle>
          <a:p>
            <a:fld id="{23D63DE0-5CA1-064F-88A8-D213BCBFBFCC}" type="slidenum">
              <a:rPr lang="nb-NO" smtClean="0"/>
              <a:pPr/>
              <a:t>‹#›</a:t>
            </a:fld>
            <a:endParaRPr lang="nb-NO"/>
          </a:p>
        </p:txBody>
      </p:sp>
      <p:pic>
        <p:nvPicPr>
          <p:cNvPr id="7" name="Bilde 6">
            <a:extLst>
              <a:ext uri="{FF2B5EF4-FFF2-40B4-BE49-F238E27FC236}">
                <a16:creationId xmlns:a16="http://schemas.microsoft.com/office/drawing/2014/main" id="{728CB3D7-A96F-93C6-5E01-47BACF053E8A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7842706" y="245444"/>
            <a:ext cx="753945" cy="1144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5136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  <p:sldLayoutId id="2147483679" r:id="rId13"/>
    <p:sldLayoutId id="2147483680" r:id="rId14"/>
    <p:sldLayoutId id="2147483681" r:id="rId15"/>
    <p:sldLayoutId id="2147483682" r:id="rId16"/>
  </p:sldLayoutIdLst>
  <p:txStyles>
    <p:titleStyle>
      <a:lvl1pPr algn="l" defTabSz="662026" rtl="0" eaLnBrk="1" latinLnBrk="0" hangingPunct="1">
        <a:lnSpc>
          <a:spcPct val="90000"/>
        </a:lnSpc>
        <a:spcBef>
          <a:spcPct val="0"/>
        </a:spcBef>
        <a:buNone/>
        <a:defRPr sz="3186" kern="1200" cap="all" spc="145" baseline="0">
          <a:solidFill>
            <a:schemeClr val="tx1"/>
          </a:solidFill>
          <a:latin typeface="DIN 2014 Bold" panose="020B0504020202020204" pitchFamily="34" charset="77"/>
          <a:ea typeface="+mj-ea"/>
          <a:cs typeface="+mj-cs"/>
        </a:defRPr>
      </a:lvl1pPr>
    </p:titleStyle>
    <p:bodyStyle>
      <a:lvl1pPr marL="165506" indent="-165506" algn="l" defTabSz="662026" rtl="0" eaLnBrk="1" latinLnBrk="0" hangingPunct="1">
        <a:lnSpc>
          <a:spcPts val="2085"/>
        </a:lnSpc>
        <a:spcBef>
          <a:spcPts val="869"/>
        </a:spcBef>
        <a:spcAft>
          <a:spcPts val="869"/>
        </a:spcAft>
        <a:buFont typeface="Arial" panose="020B0604020202020204" pitchFamily="34" charset="0"/>
        <a:buChar char="•"/>
        <a:defRPr sz="1738" kern="1200" spc="72" baseline="0">
          <a:solidFill>
            <a:schemeClr val="tx1"/>
          </a:solidFill>
          <a:latin typeface="DIN 2014" panose="020B0504020202020204" pitchFamily="34" charset="77"/>
          <a:ea typeface="+mn-ea"/>
          <a:cs typeface="+mn-cs"/>
        </a:defRPr>
      </a:lvl1pPr>
      <a:lvl2pPr marL="496519" indent="-165506" algn="l" defTabSz="662026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Char char="•"/>
        <a:defRPr sz="1738" kern="1200" spc="72" baseline="0">
          <a:solidFill>
            <a:schemeClr val="tx1"/>
          </a:solidFill>
          <a:latin typeface="DIN 2014" panose="020B0504020202020204" pitchFamily="34" charset="77"/>
          <a:ea typeface="+mn-ea"/>
          <a:cs typeface="+mn-cs"/>
        </a:defRPr>
      </a:lvl2pPr>
      <a:lvl3pPr marL="827532" indent="-165506" algn="l" defTabSz="662026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Char char="•"/>
        <a:defRPr sz="1448" kern="1200" spc="72" baseline="0">
          <a:solidFill>
            <a:schemeClr val="tx1"/>
          </a:solidFill>
          <a:latin typeface="DIN 2014" panose="020B0504020202020204" pitchFamily="34" charset="77"/>
          <a:ea typeface="+mn-ea"/>
          <a:cs typeface="+mn-cs"/>
        </a:defRPr>
      </a:lvl3pPr>
      <a:lvl4pPr marL="1158545" indent="-165506" algn="l" defTabSz="662026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Char char="•"/>
        <a:defRPr sz="1303" kern="1200" spc="72" baseline="0">
          <a:solidFill>
            <a:schemeClr val="tx1"/>
          </a:solidFill>
          <a:latin typeface="DIN 2014" panose="020B0504020202020204" pitchFamily="34" charset="77"/>
          <a:ea typeface="+mn-ea"/>
          <a:cs typeface="+mn-cs"/>
        </a:defRPr>
      </a:lvl4pPr>
      <a:lvl5pPr marL="1489558" indent="-165506" algn="l" defTabSz="662026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Char char="•"/>
        <a:defRPr sz="1303" kern="1200" spc="72" baseline="0">
          <a:solidFill>
            <a:schemeClr val="tx1"/>
          </a:solidFill>
          <a:latin typeface="DIN 2014" panose="020B0504020202020204" pitchFamily="34" charset="77"/>
          <a:ea typeface="+mn-ea"/>
          <a:cs typeface="+mn-cs"/>
        </a:defRPr>
      </a:lvl5pPr>
      <a:lvl6pPr marL="1820570" indent="-165506" algn="l" defTabSz="662026" rtl="0" eaLnBrk="1" latinLnBrk="0" hangingPunct="1">
        <a:lnSpc>
          <a:spcPct val="90000"/>
        </a:lnSpc>
        <a:spcBef>
          <a:spcPts val="362"/>
        </a:spcBef>
        <a:buFont typeface="Arial" panose="020B0604020202020204" pitchFamily="34" charset="0"/>
        <a:buChar char="•"/>
        <a:defRPr sz="1303" kern="1200">
          <a:solidFill>
            <a:schemeClr val="tx1"/>
          </a:solidFill>
          <a:latin typeface="+mn-lt"/>
          <a:ea typeface="+mn-ea"/>
          <a:cs typeface="+mn-cs"/>
        </a:defRPr>
      </a:lvl6pPr>
      <a:lvl7pPr marL="2151583" indent="-165506" algn="l" defTabSz="662026" rtl="0" eaLnBrk="1" latinLnBrk="0" hangingPunct="1">
        <a:lnSpc>
          <a:spcPct val="90000"/>
        </a:lnSpc>
        <a:spcBef>
          <a:spcPts val="362"/>
        </a:spcBef>
        <a:buFont typeface="Arial" panose="020B0604020202020204" pitchFamily="34" charset="0"/>
        <a:buChar char="•"/>
        <a:defRPr sz="1303" kern="1200">
          <a:solidFill>
            <a:schemeClr val="tx1"/>
          </a:solidFill>
          <a:latin typeface="+mn-lt"/>
          <a:ea typeface="+mn-ea"/>
          <a:cs typeface="+mn-cs"/>
        </a:defRPr>
      </a:lvl7pPr>
      <a:lvl8pPr marL="2482596" indent="-165506" algn="l" defTabSz="662026" rtl="0" eaLnBrk="1" latinLnBrk="0" hangingPunct="1">
        <a:lnSpc>
          <a:spcPct val="90000"/>
        </a:lnSpc>
        <a:spcBef>
          <a:spcPts val="362"/>
        </a:spcBef>
        <a:buFont typeface="Arial" panose="020B0604020202020204" pitchFamily="34" charset="0"/>
        <a:buChar char="•"/>
        <a:defRPr sz="1303" kern="1200">
          <a:solidFill>
            <a:schemeClr val="tx1"/>
          </a:solidFill>
          <a:latin typeface="+mn-lt"/>
          <a:ea typeface="+mn-ea"/>
          <a:cs typeface="+mn-cs"/>
        </a:defRPr>
      </a:lvl8pPr>
      <a:lvl9pPr marL="2813609" indent="-165506" algn="l" defTabSz="662026" rtl="0" eaLnBrk="1" latinLnBrk="0" hangingPunct="1">
        <a:lnSpc>
          <a:spcPct val="90000"/>
        </a:lnSpc>
        <a:spcBef>
          <a:spcPts val="362"/>
        </a:spcBef>
        <a:buFont typeface="Arial" panose="020B0604020202020204" pitchFamily="34" charset="0"/>
        <a:buChar char="•"/>
        <a:defRPr sz="130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662026" rtl="0" eaLnBrk="1" latinLnBrk="0" hangingPunct="1">
        <a:defRPr sz="1303" kern="1200">
          <a:solidFill>
            <a:schemeClr val="tx1"/>
          </a:solidFill>
          <a:latin typeface="+mn-lt"/>
          <a:ea typeface="+mn-ea"/>
          <a:cs typeface="+mn-cs"/>
        </a:defRPr>
      </a:lvl1pPr>
      <a:lvl2pPr marL="331013" algn="l" defTabSz="662026" rtl="0" eaLnBrk="1" latinLnBrk="0" hangingPunct="1">
        <a:defRPr sz="1303" kern="1200">
          <a:solidFill>
            <a:schemeClr val="tx1"/>
          </a:solidFill>
          <a:latin typeface="+mn-lt"/>
          <a:ea typeface="+mn-ea"/>
          <a:cs typeface="+mn-cs"/>
        </a:defRPr>
      </a:lvl2pPr>
      <a:lvl3pPr marL="662026" algn="l" defTabSz="662026" rtl="0" eaLnBrk="1" latinLnBrk="0" hangingPunct="1">
        <a:defRPr sz="1303" kern="1200">
          <a:solidFill>
            <a:schemeClr val="tx1"/>
          </a:solidFill>
          <a:latin typeface="+mn-lt"/>
          <a:ea typeface="+mn-ea"/>
          <a:cs typeface="+mn-cs"/>
        </a:defRPr>
      </a:lvl3pPr>
      <a:lvl4pPr marL="993038" algn="l" defTabSz="662026" rtl="0" eaLnBrk="1" latinLnBrk="0" hangingPunct="1">
        <a:defRPr sz="1303" kern="1200">
          <a:solidFill>
            <a:schemeClr val="tx1"/>
          </a:solidFill>
          <a:latin typeface="+mn-lt"/>
          <a:ea typeface="+mn-ea"/>
          <a:cs typeface="+mn-cs"/>
        </a:defRPr>
      </a:lvl4pPr>
      <a:lvl5pPr marL="1324051" algn="l" defTabSz="662026" rtl="0" eaLnBrk="1" latinLnBrk="0" hangingPunct="1">
        <a:defRPr sz="1303" kern="1200">
          <a:solidFill>
            <a:schemeClr val="tx1"/>
          </a:solidFill>
          <a:latin typeface="+mn-lt"/>
          <a:ea typeface="+mn-ea"/>
          <a:cs typeface="+mn-cs"/>
        </a:defRPr>
      </a:lvl5pPr>
      <a:lvl6pPr marL="1655064" algn="l" defTabSz="662026" rtl="0" eaLnBrk="1" latinLnBrk="0" hangingPunct="1">
        <a:defRPr sz="1303" kern="1200">
          <a:solidFill>
            <a:schemeClr val="tx1"/>
          </a:solidFill>
          <a:latin typeface="+mn-lt"/>
          <a:ea typeface="+mn-ea"/>
          <a:cs typeface="+mn-cs"/>
        </a:defRPr>
      </a:lvl6pPr>
      <a:lvl7pPr marL="1986077" algn="l" defTabSz="662026" rtl="0" eaLnBrk="1" latinLnBrk="0" hangingPunct="1">
        <a:defRPr sz="1303" kern="1200">
          <a:solidFill>
            <a:schemeClr val="tx1"/>
          </a:solidFill>
          <a:latin typeface="+mn-lt"/>
          <a:ea typeface="+mn-ea"/>
          <a:cs typeface="+mn-cs"/>
        </a:defRPr>
      </a:lvl7pPr>
      <a:lvl8pPr marL="2317090" algn="l" defTabSz="662026" rtl="0" eaLnBrk="1" latinLnBrk="0" hangingPunct="1">
        <a:defRPr sz="1303" kern="1200">
          <a:solidFill>
            <a:schemeClr val="tx1"/>
          </a:solidFill>
          <a:latin typeface="+mn-lt"/>
          <a:ea typeface="+mn-ea"/>
          <a:cs typeface="+mn-cs"/>
        </a:defRPr>
      </a:lvl8pPr>
      <a:lvl9pPr marL="2648102" algn="l" defTabSz="662026" rtl="0" eaLnBrk="1" latinLnBrk="0" hangingPunct="1">
        <a:defRPr sz="130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g"/><Relationship Id="rId4" Type="http://schemas.openxmlformats.org/officeDocument/2006/relationships/hyperlink" Target="http://www.cpap-supply.com/ComfortFusion-Nasal-Mask-p/1040769.htm" TargetMode="Externa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CF5E">
            <a:alpha val="29656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>
            <a:extLst>
              <a:ext uri="{FF2B5EF4-FFF2-40B4-BE49-F238E27FC236}">
                <a16:creationId xmlns:a16="http://schemas.microsoft.com/office/drawing/2014/main" id="{B948344C-A952-1F7A-C53B-A6464CE4595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nb-NO" sz="3450" dirty="0">
                <a:solidFill>
                  <a:srgbClr val="3E60D6"/>
                </a:solidFill>
                <a:latin typeface="DIN 2014 Bold"/>
              </a:rPr>
              <a:t>MODULBASERT TRENING FOR </a:t>
            </a:r>
            <a:br>
              <a:rPr lang="nb-NO" sz="3450" dirty="0">
                <a:solidFill>
                  <a:srgbClr val="3E60D6"/>
                </a:solidFill>
                <a:latin typeface="DIN 2014 Bold"/>
              </a:rPr>
            </a:br>
            <a:r>
              <a:rPr lang="nb-NO" sz="3450" dirty="0">
                <a:solidFill>
                  <a:srgbClr val="3E60D6"/>
                </a:solidFill>
                <a:latin typeface="DIN 2014 Bold"/>
              </a:rPr>
              <a:t>FØRSTEHJELPSPERSONELL</a:t>
            </a:r>
            <a:endParaRPr lang="nb-NO" dirty="0"/>
          </a:p>
        </p:txBody>
      </p:sp>
      <p:sp>
        <p:nvSpPr>
          <p:cNvPr id="5" name="Undertittel 4">
            <a:extLst>
              <a:ext uri="{FF2B5EF4-FFF2-40B4-BE49-F238E27FC236}">
                <a16:creationId xmlns:a16="http://schemas.microsoft.com/office/drawing/2014/main" id="{5F92F6F7-5C8F-FCB4-871F-FA37ECC787C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nb-NO" sz="1700" dirty="0">
                <a:latin typeface="DIN 2014"/>
              </a:rPr>
              <a:t>MODUL: 8</a:t>
            </a:r>
            <a:endParaRPr lang="nb-NO" dirty="0"/>
          </a:p>
          <a:p>
            <a:pPr algn="l"/>
            <a:r>
              <a:rPr lang="nb-NO" sz="1700" dirty="0">
                <a:latin typeface="DIN 2014"/>
              </a:rPr>
              <a:t>AKUTTE MEDISINSKE TILSTANDER DEL 2 – BEVISSTLØS, HJERNESLAG OG KRAMPER</a:t>
            </a:r>
          </a:p>
          <a:p>
            <a:pPr algn="l"/>
            <a:endParaRPr lang="nb-NO" dirty="0"/>
          </a:p>
        </p:txBody>
      </p:sp>
      <p:sp>
        <p:nvSpPr>
          <p:cNvPr id="2" name="TekstSylinder 1">
            <a:extLst>
              <a:ext uri="{FF2B5EF4-FFF2-40B4-BE49-F238E27FC236}">
                <a16:creationId xmlns:a16="http://schemas.microsoft.com/office/drawing/2014/main" id="{831F8D3A-BB47-EB79-87C6-2421993C0D62}"/>
              </a:ext>
            </a:extLst>
          </p:cNvPr>
          <p:cNvSpPr txBox="1"/>
          <p:nvPr/>
        </p:nvSpPr>
        <p:spPr>
          <a:xfrm>
            <a:off x="1105793" y="4948291"/>
            <a:ext cx="6628192" cy="43088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kern="0"/>
            </a:defPPr>
          </a:lstStyle>
          <a:p>
            <a:pPr algn="l"/>
            <a:r>
              <a:rPr lang="nb-NO" sz="1100" i="1" kern="1200" spc="72" dirty="0">
                <a:solidFill>
                  <a:schemeClr val="tx1"/>
                </a:solidFill>
                <a:latin typeface="DIN 2014"/>
                <a:ea typeface="+mn-ea"/>
                <a:cs typeface="+mn-cs"/>
              </a:rPr>
              <a:t>Temaene i akuttmedisinske tilstander er fordelt på modul 7 (akuttmedisinske tilstander del 1 - hjerte) og modul 8 (akuttmedisinske tilstander del 2 - bevisstløs, hjerneslag og kramper).</a:t>
            </a:r>
            <a:endParaRPr lang="nb-NO" sz="1100">
              <a:solidFill>
                <a:schemeClr val="tx1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959348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3608986-73B6-D220-F8C3-24E9A84B07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3150" spc="-20" dirty="0"/>
              <a:t>Allergiske reaksjoner</a:t>
            </a:r>
            <a:endParaRPr lang="nb-NO" sz="3150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F23660E-8926-F189-59E4-47418A687BA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nb-NO" sz="1500" dirty="0"/>
              <a:t>Årsaker:</a:t>
            </a:r>
          </a:p>
          <a:p>
            <a:pPr lvl="1"/>
            <a:r>
              <a:rPr lang="nb-NO" sz="1500" dirty="0"/>
              <a:t>Mat</a:t>
            </a:r>
          </a:p>
          <a:p>
            <a:pPr lvl="1"/>
            <a:r>
              <a:rPr lang="nb-NO" sz="1500" dirty="0"/>
              <a:t>Støv</a:t>
            </a:r>
          </a:p>
          <a:p>
            <a:pPr lvl="1"/>
            <a:r>
              <a:rPr lang="nb-NO" sz="1500" dirty="0"/>
              <a:t>Pollen</a:t>
            </a:r>
          </a:p>
          <a:p>
            <a:pPr lvl="1"/>
            <a:r>
              <a:rPr lang="nb-NO" sz="1500" dirty="0"/>
              <a:t>Medikament</a:t>
            </a:r>
          </a:p>
          <a:p>
            <a:r>
              <a:rPr lang="nb-NO" sz="1500" dirty="0"/>
              <a:t>Symptomer:</a:t>
            </a:r>
          </a:p>
          <a:p>
            <a:pPr lvl="1"/>
            <a:r>
              <a:rPr lang="nb-NO" sz="1500" dirty="0"/>
              <a:t>Respirasjonsproblematikk</a:t>
            </a:r>
          </a:p>
          <a:p>
            <a:pPr lvl="1"/>
            <a:r>
              <a:rPr lang="nb-NO" sz="1500" dirty="0"/>
              <a:t>Hudforandringer</a:t>
            </a:r>
          </a:p>
          <a:p>
            <a:pPr lvl="1"/>
            <a:r>
              <a:rPr lang="nb-NO" sz="1500" dirty="0"/>
              <a:t>Ødem</a:t>
            </a:r>
          </a:p>
          <a:p>
            <a:pPr lvl="1"/>
            <a:r>
              <a:rPr lang="nb-NO" sz="1500" dirty="0"/>
              <a:t>Kramper</a:t>
            </a:r>
          </a:p>
          <a:p>
            <a:pPr marL="0" indent="0">
              <a:buNone/>
            </a:pPr>
            <a:endParaRPr lang="nb-NO" dirty="0"/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8B14ECA6-557A-6803-3DEE-9499988D130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nb-NO" sz="1400" dirty="0"/>
          </a:p>
          <a:p>
            <a:endParaRPr lang="nb-NO" sz="1400" dirty="0"/>
          </a:p>
          <a:p>
            <a:pPr marL="0" indent="0">
              <a:buNone/>
            </a:pPr>
            <a:endParaRPr lang="nb-NO" sz="1400" dirty="0"/>
          </a:p>
          <a:p>
            <a:pPr marL="0" indent="0">
              <a:buNone/>
            </a:pPr>
            <a:endParaRPr lang="nb-NO" sz="1400" dirty="0"/>
          </a:p>
          <a:p>
            <a:r>
              <a:rPr lang="nb-NO" sz="1400" dirty="0"/>
              <a:t>Behandling:</a:t>
            </a:r>
          </a:p>
          <a:p>
            <a:pPr lvl="1"/>
            <a:r>
              <a:rPr lang="nb-NO" sz="1400" dirty="0"/>
              <a:t>Symptomatisk</a:t>
            </a:r>
          </a:p>
          <a:p>
            <a:pPr lvl="1"/>
            <a:r>
              <a:rPr lang="nb-NO" sz="1400" dirty="0"/>
              <a:t>Medikamentbehandling administreres av sykepleier </a:t>
            </a:r>
          </a:p>
          <a:p>
            <a:pPr lvl="1"/>
            <a:endParaRPr lang="nb-NO" dirty="0"/>
          </a:p>
          <a:p>
            <a:pPr lvl="1"/>
            <a:endParaRPr lang="nb-NO" dirty="0"/>
          </a:p>
        </p:txBody>
      </p:sp>
      <p:pic>
        <p:nvPicPr>
          <p:cNvPr id="6" name="object 6">
            <a:extLst>
              <a:ext uri="{FF2B5EF4-FFF2-40B4-BE49-F238E27FC236}">
                <a16:creationId xmlns:a16="http://schemas.microsoft.com/office/drawing/2014/main" id="{91167AE2-43CE-5D53-0B8D-4BCA6009CF68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632450" y="1631230"/>
            <a:ext cx="2084450" cy="1543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73214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3608986-73B6-D220-F8C3-24E9A84B07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3150" spc="-20" dirty="0" err="1"/>
              <a:t>syncope</a:t>
            </a:r>
            <a:endParaRPr lang="nb-NO" sz="3150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F23660E-8926-F189-59E4-47418A687BA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tabLst>
                <a:tab pos="332105" algn="l"/>
                <a:tab pos="332740" algn="l"/>
              </a:tabLst>
            </a:pPr>
            <a:r>
              <a:rPr lang="nb-NO" sz="1400" dirty="0"/>
              <a:t>Helt eller delvis bevissthetstap av kort varighet</a:t>
            </a:r>
          </a:p>
          <a:p>
            <a:pPr>
              <a:tabLst>
                <a:tab pos="332105" algn="l"/>
                <a:tab pos="332740" algn="l"/>
              </a:tabLst>
            </a:pPr>
            <a:r>
              <a:rPr lang="nb-NO" sz="1400" dirty="0"/>
              <a:t>Hjerterytmeforstyrrelser</a:t>
            </a:r>
          </a:p>
          <a:p>
            <a:pPr>
              <a:tabLst>
                <a:tab pos="332105" algn="l"/>
                <a:tab pos="332740" algn="l"/>
              </a:tabLst>
            </a:pPr>
            <a:r>
              <a:rPr lang="nb-NO" sz="1400" dirty="0"/>
              <a:t>Forgiftning</a:t>
            </a:r>
          </a:p>
          <a:p>
            <a:pPr>
              <a:tabLst>
                <a:tab pos="332105" algn="l"/>
                <a:tab pos="332740" algn="l"/>
              </a:tabLst>
            </a:pPr>
            <a:r>
              <a:rPr lang="nb-NO" sz="1400" dirty="0"/>
              <a:t>Lavt/høyt blodtrykk/puls</a:t>
            </a:r>
          </a:p>
          <a:p>
            <a:pPr>
              <a:tabLst>
                <a:tab pos="332105" algn="l"/>
                <a:tab pos="332740" algn="l"/>
              </a:tabLst>
            </a:pPr>
            <a:r>
              <a:rPr lang="nb-NO" sz="1400" dirty="0"/>
              <a:t>Lavt blodsukker</a:t>
            </a:r>
          </a:p>
          <a:p>
            <a:pPr>
              <a:tabLst>
                <a:tab pos="332105" algn="l"/>
                <a:tab pos="332740" algn="l"/>
              </a:tabLst>
            </a:pPr>
            <a:r>
              <a:rPr lang="nb-NO" sz="1400" dirty="0"/>
              <a:t>Hyperventilering</a:t>
            </a:r>
          </a:p>
          <a:p>
            <a:pPr>
              <a:tabLst>
                <a:tab pos="332105" algn="l"/>
                <a:tab pos="332740" algn="l"/>
              </a:tabLst>
            </a:pPr>
            <a:r>
              <a:rPr lang="nb-NO" sz="1400" dirty="0"/>
              <a:t>Sykdom i hjernen</a:t>
            </a:r>
          </a:p>
          <a:p>
            <a:pPr marL="0" indent="0">
              <a:buNone/>
            </a:pPr>
            <a:endParaRPr lang="nb-NO" dirty="0"/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8B14ECA6-557A-6803-3DEE-9499988D130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nb-NO" sz="1400" dirty="0"/>
              <a:t>Behandling:</a:t>
            </a:r>
          </a:p>
          <a:p>
            <a:pPr lvl="1"/>
            <a:r>
              <a:rPr lang="nb-NO" sz="1400" dirty="0"/>
              <a:t>ABCDE</a:t>
            </a:r>
          </a:p>
          <a:p>
            <a:pPr lvl="1"/>
            <a:r>
              <a:rPr lang="nb-NO" sz="1400" dirty="0"/>
              <a:t>Oksygen</a:t>
            </a:r>
          </a:p>
          <a:p>
            <a:pPr lvl="1"/>
            <a:r>
              <a:rPr lang="nb-NO" sz="1400" dirty="0"/>
              <a:t>Måle blodsukker</a:t>
            </a:r>
          </a:p>
          <a:p>
            <a:pPr lvl="1"/>
            <a:r>
              <a:rPr lang="nb-NO" sz="1400" dirty="0"/>
              <a:t>Sideleie</a:t>
            </a:r>
          </a:p>
          <a:p>
            <a:pPr lvl="1"/>
            <a:r>
              <a:rPr lang="nb-NO" sz="1400" dirty="0"/>
              <a:t>Overvåkning</a:t>
            </a:r>
          </a:p>
          <a:p>
            <a:pPr lvl="1"/>
            <a:endParaRPr lang="nb-NO" sz="1400" dirty="0"/>
          </a:p>
          <a:p>
            <a:pPr lvl="1"/>
            <a:endParaRPr lang="nb-NO" sz="1400" dirty="0"/>
          </a:p>
          <a:p>
            <a:pPr lvl="1"/>
            <a:endParaRPr lang="nb-NO" dirty="0"/>
          </a:p>
          <a:p>
            <a:pPr lvl="1"/>
            <a:endParaRPr lang="nb-NO" dirty="0"/>
          </a:p>
          <a:p>
            <a:pPr lvl="1"/>
            <a:endParaRPr lang="nb-NO" dirty="0"/>
          </a:p>
        </p:txBody>
      </p:sp>
      <p:pic>
        <p:nvPicPr>
          <p:cNvPr id="9" name="object 4">
            <a:extLst>
              <a:ext uri="{FF2B5EF4-FFF2-40B4-BE49-F238E27FC236}">
                <a16:creationId xmlns:a16="http://schemas.microsoft.com/office/drawing/2014/main" id="{23892532-9994-6B7A-FB18-A8AAA4ABFB68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089650" y="4086586"/>
            <a:ext cx="1942704" cy="1432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66943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3608986-73B6-D220-F8C3-24E9A84B07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3150" spc="-20" dirty="0"/>
              <a:t>epilepsi</a:t>
            </a:r>
            <a:endParaRPr lang="nb-NO" sz="3150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F23660E-8926-F189-59E4-47418A687BA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tabLst>
                <a:tab pos="332105" algn="l"/>
                <a:tab pos="332740" algn="l"/>
              </a:tabLst>
            </a:pPr>
            <a:r>
              <a:rPr lang="nb-NO" sz="1400" dirty="0"/>
              <a:t>Forstyrrelser i de elektriske impulsene i hjernen:</a:t>
            </a:r>
          </a:p>
          <a:p>
            <a:pPr lvl="1">
              <a:tabLst>
                <a:tab pos="332105" algn="l"/>
                <a:tab pos="332740" algn="l"/>
              </a:tabLst>
            </a:pPr>
            <a:r>
              <a:rPr lang="nb-NO" sz="1400" dirty="0"/>
              <a:t>Besvimer</a:t>
            </a:r>
          </a:p>
          <a:p>
            <a:pPr lvl="1">
              <a:tabLst>
                <a:tab pos="332105" algn="l"/>
                <a:tab pos="332740" algn="l"/>
              </a:tabLst>
            </a:pPr>
            <a:r>
              <a:rPr lang="nb-NO" sz="1400" dirty="0"/>
              <a:t>Kramper</a:t>
            </a:r>
            <a:endParaRPr lang="nb-NO" sz="1400" dirty="0">
              <a:latin typeface="Cambria"/>
            </a:endParaRPr>
          </a:p>
          <a:p>
            <a:pPr lvl="1">
              <a:tabLst>
                <a:tab pos="332105" algn="l"/>
                <a:tab pos="332740" algn="l"/>
              </a:tabLst>
            </a:pPr>
            <a:r>
              <a:rPr lang="nb-NO" sz="1400" dirty="0"/>
              <a:t>Fråde rundt munn</a:t>
            </a:r>
          </a:p>
          <a:p>
            <a:pPr lvl="1">
              <a:tabLst>
                <a:tab pos="332105" algn="l"/>
                <a:tab pos="332740" algn="l"/>
              </a:tabLst>
            </a:pPr>
            <a:r>
              <a:rPr lang="nb-NO" sz="1400" dirty="0"/>
              <a:t>Avgang av urin/avføring</a:t>
            </a:r>
          </a:p>
          <a:p>
            <a:pPr lvl="1">
              <a:tabLst>
                <a:tab pos="332105" algn="l"/>
                <a:tab pos="332740" algn="l"/>
              </a:tabLst>
            </a:pPr>
            <a:r>
              <a:rPr lang="nb-NO" sz="1400" dirty="0"/>
              <a:t>Kald/klam hud</a:t>
            </a:r>
          </a:p>
          <a:p>
            <a:pPr lvl="1">
              <a:tabLst>
                <a:tab pos="332105" algn="l"/>
                <a:tab pos="332740" algn="l"/>
              </a:tabLst>
            </a:pPr>
            <a:r>
              <a:rPr lang="nb-NO" sz="1400" dirty="0"/>
              <a:t>Anfall ca. 5 min varighet</a:t>
            </a:r>
          </a:p>
          <a:p>
            <a:pPr marL="0" indent="0">
              <a:buNone/>
            </a:pPr>
            <a:endParaRPr lang="nb-NO" dirty="0"/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8B14ECA6-557A-6803-3DEE-9499988D130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nb-NO" sz="1400" dirty="0"/>
              <a:t>Etter anfall:</a:t>
            </a:r>
          </a:p>
          <a:p>
            <a:pPr lvl="1"/>
            <a:r>
              <a:rPr lang="nb-NO" sz="1400" spc="-20" dirty="0">
                <a:latin typeface="Cambria"/>
                <a:cs typeface="Cambria"/>
              </a:rPr>
              <a:t>Aggressiv,</a:t>
            </a:r>
            <a:r>
              <a:rPr lang="nb-NO" sz="1400" spc="-10" dirty="0">
                <a:latin typeface="Cambria"/>
                <a:cs typeface="Cambria"/>
              </a:rPr>
              <a:t> </a:t>
            </a:r>
            <a:r>
              <a:rPr lang="nb-NO" sz="1400" dirty="0">
                <a:latin typeface="Cambria"/>
                <a:cs typeface="Cambria"/>
              </a:rPr>
              <a:t>redd,</a:t>
            </a:r>
            <a:r>
              <a:rPr lang="nb-NO" sz="1400" spc="-20" dirty="0">
                <a:latin typeface="Cambria"/>
                <a:cs typeface="Cambria"/>
              </a:rPr>
              <a:t> </a:t>
            </a:r>
            <a:r>
              <a:rPr lang="nb-NO" sz="1400" dirty="0">
                <a:latin typeface="Cambria"/>
                <a:cs typeface="Cambria"/>
              </a:rPr>
              <a:t>forvirret,</a:t>
            </a:r>
            <a:r>
              <a:rPr lang="nb-NO" sz="1400" spc="-50" dirty="0">
                <a:latin typeface="Cambria"/>
                <a:cs typeface="Cambria"/>
              </a:rPr>
              <a:t> </a:t>
            </a:r>
            <a:r>
              <a:rPr lang="nb-NO" sz="1400" spc="-10" dirty="0">
                <a:latin typeface="Cambria"/>
                <a:cs typeface="Cambria"/>
              </a:rPr>
              <a:t>kvalm,</a:t>
            </a:r>
            <a:r>
              <a:rPr lang="nb-NO" sz="1400" spc="-35" dirty="0">
                <a:latin typeface="Cambria"/>
                <a:cs typeface="Cambria"/>
              </a:rPr>
              <a:t> </a:t>
            </a:r>
            <a:r>
              <a:rPr lang="nb-NO" sz="1400" spc="-10" dirty="0">
                <a:latin typeface="Cambria"/>
                <a:cs typeface="Cambria"/>
              </a:rPr>
              <a:t>svett, hukommelsestap</a:t>
            </a:r>
            <a:endParaRPr lang="nb-NO" sz="1400" dirty="0">
              <a:latin typeface="Cambria"/>
              <a:cs typeface="Cambria"/>
            </a:endParaRPr>
          </a:p>
          <a:p>
            <a:pPr marL="132944">
              <a:lnSpc>
                <a:spcPct val="100000"/>
              </a:lnSpc>
            </a:pPr>
            <a:r>
              <a:rPr lang="nb-NO" sz="1400" dirty="0"/>
              <a:t>Behandling:</a:t>
            </a:r>
          </a:p>
          <a:p>
            <a:pPr marL="463957" lvl="1">
              <a:lnSpc>
                <a:spcPct val="100000"/>
              </a:lnSpc>
            </a:pPr>
            <a:r>
              <a:rPr lang="nb-NO" sz="1400" dirty="0"/>
              <a:t>BLÅS/ABC</a:t>
            </a:r>
          </a:p>
          <a:p>
            <a:pPr marL="463957" lvl="1">
              <a:lnSpc>
                <a:spcPct val="100000"/>
              </a:lnSpc>
            </a:pPr>
            <a:r>
              <a:rPr lang="nb-NO" sz="1400" dirty="0"/>
              <a:t>Beskytte pasienten mot skader under anfall</a:t>
            </a:r>
          </a:p>
          <a:p>
            <a:pPr marL="463957" lvl="1">
              <a:lnSpc>
                <a:spcPct val="100000"/>
              </a:lnSpc>
            </a:pPr>
            <a:r>
              <a:rPr lang="nb-NO" sz="1400" dirty="0"/>
              <a:t>Sykepleier administrerer medikament</a:t>
            </a:r>
          </a:p>
          <a:p>
            <a:pPr lvl="1"/>
            <a:endParaRPr lang="nb-NO" sz="1400" dirty="0"/>
          </a:p>
          <a:p>
            <a:pPr lvl="1"/>
            <a:endParaRPr lang="nb-NO" sz="1400" dirty="0"/>
          </a:p>
          <a:p>
            <a:pPr lvl="1"/>
            <a:endParaRPr lang="nb-NO" sz="1400" dirty="0"/>
          </a:p>
          <a:p>
            <a:pPr lvl="1"/>
            <a:endParaRPr lang="nb-NO" sz="1400" dirty="0"/>
          </a:p>
          <a:p>
            <a:pPr lvl="1"/>
            <a:endParaRPr lang="nb-NO" dirty="0"/>
          </a:p>
          <a:p>
            <a:pPr lvl="1"/>
            <a:endParaRPr lang="nb-NO" dirty="0"/>
          </a:p>
          <a:p>
            <a:pPr lvl="1"/>
            <a:endParaRPr lang="nb-NO" dirty="0"/>
          </a:p>
        </p:txBody>
      </p:sp>
      <p:pic>
        <p:nvPicPr>
          <p:cNvPr id="5" name="object 5">
            <a:extLst>
              <a:ext uri="{FF2B5EF4-FFF2-40B4-BE49-F238E27FC236}">
                <a16:creationId xmlns:a16="http://schemas.microsoft.com/office/drawing/2014/main" id="{C5FFC05A-345B-CAFD-24F5-C67F6D860C57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851650" y="4107880"/>
            <a:ext cx="1229829" cy="1411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50708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0E9D19A-A3B3-134A-7B11-A158FA02E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3150" spc="-10" dirty="0"/>
              <a:t>Krampeanfall symptomer</a:t>
            </a:r>
            <a:endParaRPr lang="nb-NO" sz="3150" dirty="0">
              <a:latin typeface="DIN 2014 Bold"/>
            </a:endParaRPr>
          </a:p>
        </p:txBody>
      </p:sp>
      <p:sp>
        <p:nvSpPr>
          <p:cNvPr id="5" name="Plassholder for innhold 4">
            <a:extLst>
              <a:ext uri="{FF2B5EF4-FFF2-40B4-BE49-F238E27FC236}">
                <a16:creationId xmlns:a16="http://schemas.microsoft.com/office/drawing/2014/main" id="{2F2FC835-825B-9309-E91D-9A92C9135BC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SzPct val="92307"/>
              <a:tabLst>
                <a:tab pos="332105" algn="l"/>
                <a:tab pos="332740" algn="l"/>
              </a:tabLst>
            </a:pPr>
            <a:r>
              <a:rPr lang="nb-NO" sz="1400" dirty="0">
                <a:latin typeface="DIN 2014"/>
              </a:rPr>
              <a:t>Ufrivillige muskelsammentrekninger</a:t>
            </a:r>
          </a:p>
          <a:p>
            <a:pPr marL="165100" indent="-165100">
              <a:buSzPct val="92307"/>
              <a:tabLst>
                <a:tab pos="332105" algn="l"/>
                <a:tab pos="332740" algn="l"/>
              </a:tabLst>
            </a:pPr>
            <a:r>
              <a:rPr lang="nb-NO" sz="1400" dirty="0">
                <a:latin typeface="DIN 2014"/>
              </a:rPr>
              <a:t>Elektriske utladinger i hjerne</a:t>
            </a:r>
          </a:p>
          <a:p>
            <a:pPr marL="165100" indent="-165100">
              <a:buSzPct val="92307"/>
              <a:tabLst>
                <a:tab pos="332105" algn="l"/>
                <a:tab pos="332740" algn="l"/>
              </a:tabLst>
            </a:pPr>
            <a:r>
              <a:rPr lang="nb-NO" sz="1400" dirty="0">
                <a:latin typeface="DIN 2014"/>
              </a:rPr>
              <a:t>Fråde</a:t>
            </a:r>
          </a:p>
          <a:p>
            <a:pPr marL="165100" indent="-165100">
              <a:buSzPct val="92307"/>
              <a:tabLst>
                <a:tab pos="332105" algn="l"/>
                <a:tab pos="332740" algn="l"/>
              </a:tabLst>
            </a:pPr>
            <a:r>
              <a:rPr lang="nb-NO" sz="1400" dirty="0">
                <a:latin typeface="DIN 2014"/>
              </a:rPr>
              <a:t>Skjærer tenner</a:t>
            </a:r>
          </a:p>
          <a:p>
            <a:pPr marL="165100" indent="-165100">
              <a:buSzPct val="92307"/>
              <a:tabLst>
                <a:tab pos="332105" algn="l"/>
                <a:tab pos="332740" algn="l"/>
              </a:tabLst>
            </a:pPr>
            <a:r>
              <a:rPr lang="nb-NO" sz="1400" dirty="0">
                <a:latin typeface="DIN 2014"/>
              </a:rPr>
              <a:t>Ufrivillig avgang av urin/avføring</a:t>
            </a:r>
          </a:p>
          <a:p>
            <a:pPr marL="165100" indent="-165100">
              <a:buSzPct val="92307"/>
              <a:tabLst>
                <a:tab pos="332105" algn="l"/>
                <a:tab pos="332740" algn="l"/>
              </a:tabLst>
            </a:pPr>
            <a:r>
              <a:rPr lang="nb-NO" sz="1400" dirty="0">
                <a:latin typeface="DIN 2014"/>
              </a:rPr>
              <a:t>Trøtt etter anfall</a:t>
            </a:r>
          </a:p>
          <a:p>
            <a:pPr marL="0" indent="0">
              <a:buNone/>
            </a:pPr>
            <a:endParaRPr lang="nb-NO" dirty="0"/>
          </a:p>
        </p:txBody>
      </p:sp>
      <p:pic>
        <p:nvPicPr>
          <p:cNvPr id="6" name="object 4">
            <a:extLst>
              <a:ext uri="{FF2B5EF4-FFF2-40B4-BE49-F238E27FC236}">
                <a16:creationId xmlns:a16="http://schemas.microsoft.com/office/drawing/2014/main" id="{4D74FD0E-424A-1F57-D8B7-882D1062435A}"/>
              </a:ext>
            </a:extLst>
          </p:cNvPr>
          <p:cNvPicPr>
            <a:picLocks noGrp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4946651" y="2301875"/>
            <a:ext cx="2126456" cy="2002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2292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0E9D19A-A3B3-134A-7B11-A158FA02E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3150" spc="-10" dirty="0"/>
              <a:t>Astma og kols</a:t>
            </a:r>
            <a:endParaRPr lang="nb-NO" sz="3150" dirty="0">
              <a:latin typeface="DIN 2014 Bold"/>
            </a:endParaRPr>
          </a:p>
        </p:txBody>
      </p:sp>
      <p:sp>
        <p:nvSpPr>
          <p:cNvPr id="5" name="Plassholder for innhold 4">
            <a:extLst>
              <a:ext uri="{FF2B5EF4-FFF2-40B4-BE49-F238E27FC236}">
                <a16:creationId xmlns:a16="http://schemas.microsoft.com/office/drawing/2014/main" id="{2F2FC835-825B-9309-E91D-9A92C9135BC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SzPct val="92307"/>
              <a:buNone/>
              <a:tabLst>
                <a:tab pos="332105" algn="l"/>
                <a:tab pos="332740" algn="l"/>
              </a:tabLst>
            </a:pPr>
            <a:r>
              <a:rPr lang="nb-NO" sz="1400" dirty="0">
                <a:latin typeface="DIN 2014"/>
              </a:rPr>
              <a:t>Astma og KOLS er kroniske betennelse tilstander i luftveiene som fører til hindret luftstrøm gjennom luftveiene. </a:t>
            </a:r>
          </a:p>
          <a:p>
            <a:pPr>
              <a:buSzPct val="92307"/>
              <a:tabLst>
                <a:tab pos="332105" algn="l"/>
                <a:tab pos="332740" algn="l"/>
              </a:tabLst>
            </a:pPr>
            <a:r>
              <a:rPr lang="nb-NO" sz="1400" dirty="0">
                <a:latin typeface="DIN 2014"/>
              </a:rPr>
              <a:t>Symptomer: </a:t>
            </a:r>
          </a:p>
          <a:p>
            <a:pPr lvl="1">
              <a:buSzPct val="92307"/>
              <a:tabLst>
                <a:tab pos="332105" algn="l"/>
                <a:tab pos="332740" algn="l"/>
              </a:tabLst>
            </a:pPr>
            <a:r>
              <a:rPr lang="nb-NO" sz="1400" dirty="0">
                <a:latin typeface="DIN 2014"/>
              </a:rPr>
              <a:t>Tungpust </a:t>
            </a:r>
          </a:p>
          <a:p>
            <a:pPr lvl="1">
              <a:buSzPct val="92307"/>
              <a:tabLst>
                <a:tab pos="332105" algn="l"/>
                <a:tab pos="332740" algn="l"/>
              </a:tabLst>
            </a:pPr>
            <a:r>
              <a:rPr lang="nb-NO" sz="1400" dirty="0">
                <a:latin typeface="DIN 2014"/>
              </a:rPr>
              <a:t>Hoste</a:t>
            </a:r>
          </a:p>
          <a:p>
            <a:pPr lvl="1">
              <a:buSzPct val="92307"/>
              <a:tabLst>
                <a:tab pos="332105" algn="l"/>
                <a:tab pos="332740" algn="l"/>
              </a:tabLst>
            </a:pPr>
            <a:r>
              <a:rPr lang="nb-NO" sz="1400" dirty="0">
                <a:latin typeface="DIN 2014"/>
              </a:rPr>
              <a:t>Slim</a:t>
            </a:r>
          </a:p>
          <a:p>
            <a:pPr lvl="1">
              <a:buSzPct val="92307"/>
              <a:tabLst>
                <a:tab pos="332105" algn="l"/>
                <a:tab pos="332740" algn="l"/>
              </a:tabLst>
            </a:pPr>
            <a:r>
              <a:rPr lang="nb-NO" sz="1400" dirty="0">
                <a:latin typeface="DIN 2014"/>
              </a:rPr>
              <a:t>Blåfarging av lepper og ansikt</a:t>
            </a:r>
          </a:p>
          <a:p>
            <a:pPr lvl="1">
              <a:buSzPct val="92307"/>
              <a:tabLst>
                <a:tab pos="332105" algn="l"/>
                <a:tab pos="332740" algn="l"/>
              </a:tabLst>
            </a:pPr>
            <a:r>
              <a:rPr lang="nb-NO" sz="1400" dirty="0">
                <a:latin typeface="DIN 2014"/>
              </a:rPr>
              <a:t>Engstelig pasient</a:t>
            </a:r>
          </a:p>
          <a:p>
            <a:pPr marL="0" indent="0">
              <a:buNone/>
            </a:pPr>
            <a:endParaRPr lang="nb-NO" dirty="0"/>
          </a:p>
        </p:txBody>
      </p:sp>
      <p:pic>
        <p:nvPicPr>
          <p:cNvPr id="7" name="object 4">
            <a:extLst>
              <a:ext uri="{FF2B5EF4-FFF2-40B4-BE49-F238E27FC236}">
                <a16:creationId xmlns:a16="http://schemas.microsoft.com/office/drawing/2014/main" id="{3E48A634-B22D-50C2-78E7-86F3823E7AEE}"/>
              </a:ext>
            </a:extLst>
          </p:cNvPr>
          <p:cNvPicPr>
            <a:picLocks noGrp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4718050" y="2301875"/>
            <a:ext cx="2769394" cy="2226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46793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0E9D19A-A3B3-134A-7B11-A158FA02E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3150" spc="-10" dirty="0"/>
              <a:t>Astma og kols</a:t>
            </a:r>
            <a:endParaRPr lang="nb-NO" sz="3150" dirty="0">
              <a:latin typeface="DIN 2014 Bold"/>
            </a:endParaRPr>
          </a:p>
        </p:txBody>
      </p:sp>
      <p:sp>
        <p:nvSpPr>
          <p:cNvPr id="5" name="Plassholder for innhold 4">
            <a:extLst>
              <a:ext uri="{FF2B5EF4-FFF2-40B4-BE49-F238E27FC236}">
                <a16:creationId xmlns:a16="http://schemas.microsoft.com/office/drawing/2014/main" id="{2F2FC835-825B-9309-E91D-9A92C9135B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SzPct val="92307"/>
              <a:tabLst>
                <a:tab pos="332105" algn="l"/>
                <a:tab pos="332740" algn="l"/>
              </a:tabLst>
            </a:pPr>
            <a:r>
              <a:rPr lang="nb-NO" sz="1400" dirty="0">
                <a:latin typeface="DIN 2014"/>
              </a:rPr>
              <a:t>Behandling: </a:t>
            </a:r>
          </a:p>
          <a:p>
            <a:pPr lvl="1">
              <a:buSzPct val="92307"/>
              <a:tabLst>
                <a:tab pos="332105" algn="l"/>
                <a:tab pos="332740" algn="l"/>
              </a:tabLst>
            </a:pPr>
            <a:r>
              <a:rPr lang="nb-NO" sz="1400" dirty="0">
                <a:latin typeface="DIN 2014"/>
              </a:rPr>
              <a:t>Berolige</a:t>
            </a:r>
          </a:p>
          <a:p>
            <a:pPr lvl="1">
              <a:buSzPct val="92307"/>
              <a:tabLst>
                <a:tab pos="332105" algn="l"/>
                <a:tab pos="332740" algn="l"/>
              </a:tabLst>
            </a:pPr>
            <a:r>
              <a:rPr lang="nb-NO" sz="1400" dirty="0">
                <a:latin typeface="DIN 2014"/>
              </a:rPr>
              <a:t>Oppfordre vedkommende til å puste langsomt og dypt </a:t>
            </a:r>
          </a:p>
          <a:p>
            <a:pPr lvl="1">
              <a:buSzPct val="92307"/>
              <a:tabLst>
                <a:tab pos="332105" algn="l"/>
                <a:tab pos="332740" algn="l"/>
              </a:tabLst>
            </a:pPr>
            <a:r>
              <a:rPr lang="nb-NO" sz="1400" dirty="0">
                <a:latin typeface="DIN 2014"/>
              </a:rPr>
              <a:t>Oksygen behandling</a:t>
            </a:r>
          </a:p>
          <a:p>
            <a:pPr marR="5080" lvl="1">
              <a:buSzPct val="92307"/>
              <a:tabLst>
                <a:tab pos="332105" algn="l"/>
                <a:tab pos="332740" algn="l"/>
              </a:tabLst>
            </a:pPr>
            <a:r>
              <a:rPr lang="nb-NO" sz="1400" dirty="0">
                <a:latin typeface="DIN 2014"/>
              </a:rPr>
              <a:t>Få pasienten til å slappe av i en mest mulig behagelig posisjon. Oftest vil det være at vedkommende sitter lett fremoverbøyd med armene hvilende på en fast flate, f.eks. på en stolrygg</a:t>
            </a:r>
          </a:p>
          <a:p>
            <a:pPr lvl="1">
              <a:buSzPct val="92307"/>
              <a:tabLst>
                <a:tab pos="332105" algn="l"/>
                <a:tab pos="332740" algn="l"/>
              </a:tabLst>
            </a:pPr>
            <a:r>
              <a:rPr lang="nb-NO" sz="1400" dirty="0">
                <a:latin typeface="DIN 2014"/>
              </a:rPr>
              <a:t>Klargjøring av medikamenter</a:t>
            </a:r>
          </a:p>
          <a:p>
            <a:pPr lvl="1">
              <a:buSzPct val="92307"/>
              <a:tabLst>
                <a:tab pos="332105" algn="l"/>
                <a:tab pos="332740" algn="l"/>
              </a:tabLst>
            </a:pPr>
            <a:r>
              <a:rPr lang="nb-NO" sz="1400" dirty="0">
                <a:latin typeface="DIN 2014"/>
              </a:rPr>
              <a:t>Klargjøring av CPAP</a:t>
            </a:r>
          </a:p>
          <a:p>
            <a:pPr lvl="1">
              <a:buSzPct val="92307"/>
              <a:tabLst>
                <a:tab pos="332105" algn="l"/>
                <a:tab pos="332740" algn="l"/>
              </a:tabLst>
            </a:pPr>
            <a:r>
              <a:rPr lang="nb-NO" sz="1400" dirty="0">
                <a:latin typeface="DIN 2014"/>
              </a:rPr>
              <a:t>Assistert ventilasjon</a:t>
            </a:r>
          </a:p>
          <a:p>
            <a:pPr marL="0" indent="0">
              <a:buNone/>
            </a:pPr>
            <a:endParaRPr lang="nb-NO" dirty="0"/>
          </a:p>
        </p:txBody>
      </p:sp>
      <p:pic>
        <p:nvPicPr>
          <p:cNvPr id="3" name="object 5">
            <a:extLst>
              <a:ext uri="{FF2B5EF4-FFF2-40B4-BE49-F238E27FC236}">
                <a16:creationId xmlns:a16="http://schemas.microsoft.com/office/drawing/2014/main" id="{EEC673EB-B4EC-9881-21AC-4B9B77B79EDD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283196" y="3924571"/>
            <a:ext cx="1863854" cy="1425304"/>
          </a:xfrm>
          <a:prstGeom prst="rect">
            <a:avLst/>
          </a:prstGeom>
        </p:spPr>
      </p:pic>
      <p:pic>
        <p:nvPicPr>
          <p:cNvPr id="4" name="object 4">
            <a:hlinkClick r:id="rId4"/>
            <a:extLst>
              <a:ext uri="{FF2B5EF4-FFF2-40B4-BE49-F238E27FC236}">
                <a16:creationId xmlns:a16="http://schemas.microsoft.com/office/drawing/2014/main" id="{61CAE951-F3C5-1F4F-C635-ACAC0BD231B8}"/>
              </a:ext>
            </a:extLst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283197" y="1463675"/>
            <a:ext cx="1863853" cy="1323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23046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0E9D19A-A3B3-134A-7B11-A158FA02E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z="3150" dirty="0">
                <a:latin typeface="DIN 2014 Bold"/>
              </a:rPr>
              <a:t>Praktiske øvelser</a:t>
            </a:r>
            <a:endParaRPr lang="nb-NO" dirty="0">
              <a:latin typeface="DIN 2014 Bold"/>
            </a:endParaRP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3A7B18F-10B9-F354-738B-C45D6DEAAD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342900" marR="10795" indent="-342900">
              <a:buFont typeface="Arial" panose="020B0604020202020204" pitchFamily="34" charset="0"/>
              <a:buAutoNum type="arabicPeriod"/>
              <a:tabLst>
                <a:tab pos="332105" algn="l"/>
                <a:tab pos="332740" algn="l"/>
              </a:tabLst>
            </a:pPr>
            <a:r>
              <a:rPr lang="nb-NO" sz="1400" dirty="0">
                <a:latin typeface="DIN 2014"/>
              </a:rPr>
              <a:t>Pasient er tungpusta, har smerter i bryst og er kvalm. Huden er kald og klam. Pasienten er engstelig. Tiltak og prioritering?</a:t>
            </a:r>
          </a:p>
          <a:p>
            <a:pPr marL="342900" indent="-342900">
              <a:buFont typeface="Arial" panose="020B0604020202020204" pitchFamily="34" charset="0"/>
              <a:buAutoNum type="arabicPeriod"/>
              <a:tabLst>
                <a:tab pos="332105" algn="l"/>
                <a:tab pos="332740" algn="l"/>
              </a:tabLst>
            </a:pPr>
            <a:r>
              <a:rPr lang="nb-NO" sz="1400" dirty="0">
                <a:latin typeface="DIN 2014"/>
              </a:rPr>
              <a:t>Pasient ligger på gulvet og har tydelige kramper. Du får ikke kontakt med pasienten. Tiltak og prioritering?</a:t>
            </a:r>
          </a:p>
          <a:p>
            <a:pPr marL="342900" indent="-342900">
              <a:buFont typeface="Arial" panose="020B0604020202020204" pitchFamily="34" charset="0"/>
              <a:buAutoNum type="arabicPeriod"/>
              <a:tabLst>
                <a:tab pos="332105" algn="l"/>
                <a:tab pos="332740" algn="l"/>
              </a:tabLst>
            </a:pPr>
            <a:r>
              <a:rPr lang="nb-NO" sz="1400" dirty="0">
                <a:latin typeface="DIN 2014"/>
              </a:rPr>
              <a:t>Pasient har pusteproblemer, han tar seg til hals og gisper. Tiltak og prioritering?</a:t>
            </a:r>
          </a:p>
          <a:p>
            <a:pPr marL="342900" marR="320040" indent="-342900">
              <a:buFont typeface="Arial" panose="020B0604020202020204" pitchFamily="34" charset="0"/>
              <a:buAutoNum type="arabicPeriod"/>
              <a:tabLst>
                <a:tab pos="332105" algn="l"/>
                <a:tab pos="332740" algn="l"/>
              </a:tabLst>
            </a:pPr>
            <a:r>
              <a:rPr lang="nb-NO" sz="1400" dirty="0">
                <a:latin typeface="DIN 2014"/>
              </a:rPr>
              <a:t>Pasient er tilsynelatende livløs. Er rødflammet i ansiktet. Du får ikke kontakt med vedkommende. Han puster overfladisk. Tiltak og prioritering?</a:t>
            </a:r>
          </a:p>
          <a:p>
            <a:pPr marL="165100" indent="-165100"/>
            <a:endParaRPr lang="nb-NO" sz="1400" dirty="0"/>
          </a:p>
        </p:txBody>
      </p:sp>
    </p:spTree>
    <p:extLst>
      <p:ext uri="{BB962C8B-B14F-4D97-AF65-F5344CB8AC3E}">
        <p14:creationId xmlns:p14="http://schemas.microsoft.com/office/powerpoint/2010/main" val="25371131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0E9D19A-A3B3-134A-7B11-A158FA02E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z="3150" dirty="0">
                <a:latin typeface="DIN 2014 Bold"/>
              </a:rPr>
              <a:t>EVALUERING</a:t>
            </a:r>
            <a:endParaRPr lang="nb-NO" dirty="0">
              <a:latin typeface="DIN 2014 Bold"/>
            </a:endParaRP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3A7B18F-10B9-F354-738B-C45D6DEAAD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b-NO" dirty="0"/>
              <a:t>Observasjon i henhold til læremål:</a:t>
            </a:r>
          </a:p>
          <a:p>
            <a:pPr>
              <a:tabLst>
                <a:tab pos="332105" algn="l"/>
                <a:tab pos="332740" algn="l"/>
              </a:tabLst>
            </a:pPr>
            <a:r>
              <a:rPr lang="nb-NO" sz="1400" dirty="0"/>
              <a:t>Kjenne til årsaker og symptomer på de vanligste akutte medisinske tilstander</a:t>
            </a:r>
          </a:p>
          <a:p>
            <a:pPr>
              <a:tabLst>
                <a:tab pos="332105" algn="l"/>
                <a:tab pos="332740" algn="l"/>
              </a:tabLst>
            </a:pPr>
            <a:r>
              <a:rPr lang="nb-NO" sz="1400" dirty="0"/>
              <a:t>Kunne assistere sykepleier i behandling av akutte sykdommer.</a:t>
            </a:r>
          </a:p>
          <a:p>
            <a:pPr>
              <a:tabLst>
                <a:tab pos="332105" algn="l"/>
                <a:tab pos="332740" algn="l"/>
              </a:tabLst>
            </a:pPr>
            <a:r>
              <a:rPr lang="nb-NO" sz="1400" dirty="0"/>
              <a:t>Assistere sykepleier med klargjøring av medikamenter og utstyr inkl. </a:t>
            </a:r>
            <a:r>
              <a:rPr lang="nb-NO" sz="1400" dirty="0" err="1"/>
              <a:t>dobbelkontroll</a:t>
            </a:r>
            <a:endParaRPr lang="nb-NO" sz="1400" dirty="0"/>
          </a:p>
          <a:p>
            <a:pPr>
              <a:tabLst>
                <a:tab pos="332105" algn="l"/>
                <a:tab pos="332740" algn="l"/>
              </a:tabLst>
            </a:pPr>
            <a:r>
              <a:rPr lang="nb-NO" sz="1400" dirty="0"/>
              <a:t>Sterke sider</a:t>
            </a:r>
          </a:p>
          <a:p>
            <a:pPr>
              <a:tabLst>
                <a:tab pos="332105" algn="l"/>
                <a:tab pos="332740" algn="l"/>
              </a:tabLst>
            </a:pPr>
            <a:r>
              <a:rPr lang="nb-NO" sz="1400" dirty="0"/>
              <a:t>Kan forbedres</a:t>
            </a:r>
          </a:p>
          <a:p>
            <a:pPr marL="0" indent="0">
              <a:buNone/>
            </a:pPr>
            <a:endParaRPr lang="nb-NO" sz="1400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658221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0E9D19A-A3B3-134A-7B11-A158FA02E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z="3150" dirty="0">
                <a:latin typeface="DIN 2014 Bold"/>
              </a:rPr>
              <a:t>INSTRUKTØRVEILEDNING</a:t>
            </a:r>
            <a:endParaRPr lang="nb-NO" dirty="0">
              <a:latin typeface="DIN 2014 Bold"/>
            </a:endParaRP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3A7B18F-10B9-F354-738B-C45D6DEAAD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6822" y="1339916"/>
            <a:ext cx="7612856" cy="4680557"/>
          </a:xfrm>
        </p:spPr>
        <p:txBody>
          <a:bodyPr>
            <a:normAutofit fontScale="92500" lnSpcReduction="10000"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nb-NO" sz="1400" b="1" u="sng" dirty="0"/>
              <a:t>Akuttmedisinske tilstander: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nb-NO" sz="1400" dirty="0"/>
              <a:t>Tidsforbruk: 70 min</a:t>
            </a:r>
            <a:br>
              <a:rPr lang="nb-NO" sz="1400" dirty="0"/>
            </a:br>
            <a:r>
              <a:rPr lang="nb-NO" sz="1400" dirty="0"/>
              <a:t>Læremål: Kjenne til symptomer på de vanligste akutte medisinske tilstander Kunne assistere sykepleier i behandling av akutte medisinske tilstander. Assistere sykepleier med klargjøring av medikamenter og utstyr inkl. dobbeltkontroll.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nb-NO" sz="1400" dirty="0"/>
              <a:t>Førstehjelper iverksetter og gjennomfører pasientundersøkelse på markør/ hverandre med fokus på ABCDE.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nb-NO" sz="1400" b="1" u="sng" dirty="0"/>
              <a:t>ABCDE:</a:t>
            </a:r>
          </a:p>
          <a:p>
            <a:pPr marL="104139" lvl="1" indent="-9144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tabLst>
                <a:tab pos="104139" algn="l"/>
              </a:tabLst>
            </a:pPr>
            <a:r>
              <a:rPr lang="nb-NO" sz="1400" dirty="0"/>
              <a:t>Sjekke bevissthetsnivå</a:t>
            </a:r>
          </a:p>
          <a:p>
            <a:pPr marL="104139" lvl="1" indent="-9144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tabLst>
                <a:tab pos="104139" algn="l"/>
              </a:tabLst>
            </a:pPr>
            <a:r>
              <a:rPr lang="nb-NO" sz="1400" dirty="0"/>
              <a:t>Sikre frie luftveier</a:t>
            </a:r>
          </a:p>
          <a:p>
            <a:pPr marL="104139" lvl="1" indent="-9144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tabLst>
                <a:tab pos="104139" algn="l"/>
              </a:tabLst>
            </a:pPr>
            <a:r>
              <a:rPr lang="nb-NO" sz="1400" dirty="0"/>
              <a:t>Sjekke åndedrett</a:t>
            </a:r>
          </a:p>
          <a:p>
            <a:pPr marL="104139" lvl="1" indent="-9144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tabLst>
                <a:tab pos="104139" algn="l"/>
              </a:tabLst>
            </a:pPr>
            <a:r>
              <a:rPr lang="nb-NO" sz="1400" dirty="0"/>
              <a:t>Puls?</a:t>
            </a:r>
          </a:p>
          <a:p>
            <a:pPr marL="104139" lvl="1" indent="-9144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tabLst>
                <a:tab pos="104139" algn="l"/>
              </a:tabLst>
            </a:pPr>
            <a:r>
              <a:rPr lang="nb-NO" sz="1400" dirty="0"/>
              <a:t>Varsle</a:t>
            </a:r>
          </a:p>
          <a:p>
            <a:pPr marL="104139" marR="2175510" lvl="1" indent="-9144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tabLst>
                <a:tab pos="104139" algn="l"/>
              </a:tabLst>
            </a:pPr>
            <a:r>
              <a:rPr lang="nb-NO" sz="1400" dirty="0"/>
              <a:t>Observere, bruke skjema og holde sykepleier informert om tilstand, ha fokus på endring av tilstand.</a:t>
            </a:r>
          </a:p>
          <a:p>
            <a:pPr marL="1270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tabLst>
                <a:tab pos="173990" algn="l"/>
              </a:tabLst>
            </a:pPr>
            <a:endParaRPr lang="nb-NO" sz="1100" b="0" spc="-10" dirty="0">
              <a:latin typeface="Cambria"/>
              <a:cs typeface="Cambria"/>
            </a:endParaRPr>
          </a:p>
          <a:p>
            <a:pPr marL="0" indent="0">
              <a:spcAft>
                <a:spcPts val="600"/>
              </a:spcAft>
              <a:buNone/>
            </a:pPr>
            <a:endParaRPr lang="nb-NO" sz="1400" dirty="0"/>
          </a:p>
          <a:p>
            <a:pPr marL="0" indent="0">
              <a:spcAft>
                <a:spcPts val="600"/>
              </a:spcAft>
              <a:buNone/>
            </a:pPr>
            <a:endParaRPr lang="nb-NO" sz="1400" dirty="0"/>
          </a:p>
          <a:p>
            <a:pPr marL="0" indent="0">
              <a:buNone/>
            </a:pPr>
            <a:endParaRPr lang="nb-NO" sz="1400" dirty="0"/>
          </a:p>
          <a:p>
            <a:pPr marL="0" indent="0">
              <a:buNone/>
            </a:pPr>
            <a:endParaRPr lang="nb-NO" sz="1400" dirty="0"/>
          </a:p>
          <a:p>
            <a:pPr marL="0" indent="0">
              <a:buNone/>
            </a:pPr>
            <a:endParaRPr lang="nb-NO" sz="1400" dirty="0"/>
          </a:p>
          <a:p>
            <a:pPr marL="0" indent="0">
              <a:buNone/>
            </a:pPr>
            <a:endParaRPr lang="nb-NO" sz="1400" dirty="0"/>
          </a:p>
          <a:p>
            <a:pPr marL="0" indent="0">
              <a:buNone/>
            </a:pPr>
            <a:endParaRPr lang="nb-NO" sz="1400" dirty="0"/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4809866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3A7B18F-10B9-F354-738B-C45D6DEAAD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6822" y="326246"/>
            <a:ext cx="7612856" cy="519298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nb-NO" sz="1400" b="1" u="sng" dirty="0"/>
              <a:t>Brystsmerter:</a:t>
            </a:r>
          </a:p>
          <a:p>
            <a:pPr lvl="1">
              <a:lnSpc>
                <a:spcPct val="120000"/>
              </a:lnSpc>
              <a:tabLst>
                <a:tab pos="408940" algn="l"/>
              </a:tabLst>
            </a:pPr>
            <a:r>
              <a:rPr lang="nb-NO" sz="1500" dirty="0"/>
              <a:t>Observere tilstand</a:t>
            </a:r>
          </a:p>
          <a:p>
            <a:pPr lvl="1">
              <a:lnSpc>
                <a:spcPct val="120000"/>
              </a:lnSpc>
              <a:tabLst>
                <a:tab pos="408940" algn="l"/>
              </a:tabLst>
            </a:pPr>
            <a:r>
              <a:rPr lang="nb-NO" sz="1500" dirty="0"/>
              <a:t>O2</a:t>
            </a:r>
          </a:p>
          <a:p>
            <a:pPr lvl="1">
              <a:lnSpc>
                <a:spcPct val="120000"/>
              </a:lnSpc>
              <a:tabLst>
                <a:tab pos="408940" algn="l"/>
              </a:tabLst>
            </a:pPr>
            <a:r>
              <a:rPr lang="nb-NO" sz="1500" dirty="0"/>
              <a:t>Nitro</a:t>
            </a:r>
          </a:p>
          <a:p>
            <a:pPr lvl="1">
              <a:lnSpc>
                <a:spcPct val="120000"/>
              </a:lnSpc>
              <a:tabLst>
                <a:tab pos="408940" algn="l"/>
              </a:tabLst>
            </a:pPr>
            <a:r>
              <a:rPr lang="nb-NO" sz="1500" dirty="0"/>
              <a:t>Assistere sykepleier ved innleggelse av venekanyle, infusjon</a:t>
            </a:r>
          </a:p>
          <a:p>
            <a:pPr lvl="1">
              <a:lnSpc>
                <a:spcPct val="120000"/>
              </a:lnSpc>
              <a:tabLst>
                <a:tab pos="408940" algn="l"/>
              </a:tabLst>
            </a:pPr>
            <a:r>
              <a:rPr lang="nb-NO" sz="1500" dirty="0"/>
              <a:t>Hjerteleie, gjøre det behagelig for pasienten</a:t>
            </a:r>
          </a:p>
          <a:p>
            <a:pPr lvl="1">
              <a:lnSpc>
                <a:spcPct val="120000"/>
              </a:lnSpc>
              <a:tabLst>
                <a:tab pos="408940" algn="l"/>
              </a:tabLst>
            </a:pPr>
            <a:r>
              <a:rPr lang="nb-NO" sz="1500" dirty="0"/>
              <a:t>Holde pasienten varm</a:t>
            </a:r>
          </a:p>
          <a:p>
            <a:pPr lvl="1">
              <a:lnSpc>
                <a:spcPct val="120000"/>
              </a:lnSpc>
              <a:tabLst>
                <a:tab pos="408940" algn="l"/>
              </a:tabLst>
            </a:pPr>
            <a:r>
              <a:rPr lang="nb-NO" sz="1500" dirty="0"/>
              <a:t>Psykisk støtte</a:t>
            </a:r>
          </a:p>
          <a:p>
            <a:pPr lvl="1">
              <a:lnSpc>
                <a:spcPct val="120000"/>
              </a:lnSpc>
              <a:tabLst>
                <a:tab pos="408940" algn="l"/>
              </a:tabLst>
            </a:pPr>
            <a:r>
              <a:rPr lang="nb-NO" sz="1500" dirty="0"/>
              <a:t>MONA</a:t>
            </a:r>
          </a:p>
          <a:p>
            <a:pPr lvl="1">
              <a:lnSpc>
                <a:spcPct val="120000"/>
              </a:lnSpc>
              <a:tabLst>
                <a:tab pos="408940" algn="l"/>
              </a:tabLst>
            </a:pPr>
            <a:r>
              <a:rPr lang="nb-NO" sz="1500" dirty="0"/>
              <a:t>Være mentalt forberedt på hjertestans</a:t>
            </a:r>
          </a:p>
          <a:p>
            <a:pPr marL="0" indent="0">
              <a:buNone/>
            </a:pPr>
            <a:r>
              <a:rPr lang="nb-NO" sz="1400" b="1" u="sng" dirty="0"/>
              <a:t>Allergiske reaksjoner:</a:t>
            </a:r>
          </a:p>
          <a:p>
            <a:pPr lvl="1">
              <a:lnSpc>
                <a:spcPct val="110000"/>
              </a:lnSpc>
              <a:tabLst>
                <a:tab pos="1125220" algn="l"/>
                <a:tab pos="1125855" algn="l"/>
              </a:tabLst>
            </a:pPr>
            <a:r>
              <a:rPr lang="nb-NO" sz="1500" dirty="0"/>
              <a:t>Observere tilstand</a:t>
            </a:r>
          </a:p>
          <a:p>
            <a:pPr lvl="1">
              <a:lnSpc>
                <a:spcPct val="110000"/>
              </a:lnSpc>
              <a:tabLst>
                <a:tab pos="1125220" algn="l"/>
                <a:tab pos="1125855" algn="l"/>
              </a:tabLst>
            </a:pPr>
            <a:r>
              <a:rPr lang="nb-NO" sz="1500" dirty="0"/>
              <a:t>Assistere sykepleier ved innleggelse av venekanyle, infusjon</a:t>
            </a:r>
          </a:p>
          <a:p>
            <a:pPr lvl="1">
              <a:lnSpc>
                <a:spcPct val="110000"/>
              </a:lnSpc>
              <a:tabLst>
                <a:tab pos="1125220" algn="l"/>
                <a:tab pos="1125855" algn="l"/>
              </a:tabLst>
            </a:pPr>
            <a:r>
              <a:rPr lang="nb-NO" sz="1500" dirty="0"/>
              <a:t>Andre medikamenter</a:t>
            </a:r>
          </a:p>
          <a:p>
            <a:pPr lvl="1">
              <a:lnSpc>
                <a:spcPct val="110000"/>
              </a:lnSpc>
              <a:tabLst>
                <a:tab pos="1125220" algn="l"/>
                <a:tab pos="1125855" algn="l"/>
              </a:tabLst>
            </a:pPr>
            <a:r>
              <a:rPr lang="nb-NO" sz="1500" dirty="0"/>
              <a:t>Evt. assistert respirasjon</a:t>
            </a:r>
          </a:p>
          <a:p>
            <a:pPr marL="0" indent="0">
              <a:buNone/>
            </a:pPr>
            <a:r>
              <a:rPr lang="nb-NO" sz="1400" b="1" u="sng" dirty="0"/>
              <a:t>Fremmedlegemer i luftveien:</a:t>
            </a:r>
          </a:p>
          <a:p>
            <a:pPr lvl="1">
              <a:lnSpc>
                <a:spcPct val="110000"/>
              </a:lnSpc>
              <a:tabLst>
                <a:tab pos="1125220" algn="l"/>
                <a:tab pos="1125855" algn="l"/>
              </a:tabLst>
            </a:pPr>
            <a:r>
              <a:rPr lang="nb-NO" sz="1500" dirty="0" err="1"/>
              <a:t>Heimlich</a:t>
            </a:r>
            <a:r>
              <a:rPr lang="nb-NO" sz="1500" dirty="0"/>
              <a:t> </a:t>
            </a:r>
            <a:r>
              <a:rPr lang="nb-NO" sz="1500" dirty="0" err="1"/>
              <a:t>manouever</a:t>
            </a:r>
            <a:endParaRPr lang="nb-NO" sz="1500" dirty="0"/>
          </a:p>
          <a:p>
            <a:pPr lvl="1">
              <a:lnSpc>
                <a:spcPct val="110000"/>
              </a:lnSpc>
              <a:tabLst>
                <a:tab pos="1125220" algn="l"/>
                <a:tab pos="1125855" algn="l"/>
              </a:tabLst>
            </a:pPr>
            <a:r>
              <a:rPr lang="nb-NO" sz="1500" dirty="0"/>
              <a:t>observere tilstand</a:t>
            </a:r>
          </a:p>
          <a:p>
            <a:pPr lvl="1">
              <a:lnSpc>
                <a:spcPct val="110000"/>
              </a:lnSpc>
              <a:tabLst>
                <a:tab pos="1125220" algn="l"/>
                <a:tab pos="1125855" algn="l"/>
              </a:tabLst>
            </a:pPr>
            <a:r>
              <a:rPr lang="nb-NO" sz="1500" dirty="0"/>
              <a:t>Evt. HLR</a:t>
            </a:r>
          </a:p>
          <a:p>
            <a:pPr lvl="1">
              <a:lnSpc>
                <a:spcPct val="110000"/>
              </a:lnSpc>
              <a:tabLst>
                <a:tab pos="1125220" algn="l"/>
                <a:tab pos="1125855" algn="l"/>
              </a:tabLst>
            </a:pPr>
            <a:endParaRPr lang="nb-NO" sz="1500" dirty="0"/>
          </a:p>
          <a:p>
            <a:pPr lvl="1">
              <a:lnSpc>
                <a:spcPct val="110000"/>
              </a:lnSpc>
              <a:tabLst>
                <a:tab pos="1125220" algn="l"/>
                <a:tab pos="1125855" algn="l"/>
              </a:tabLst>
            </a:pPr>
            <a:endParaRPr lang="nb-NO" sz="1500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9507999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5AB6DD5-198E-AF54-1095-EAEA78E9B0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z="3150" dirty="0">
                <a:latin typeface="DIN 2014 Bold"/>
              </a:rPr>
              <a:t>Modul 8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F8CBE4F9-79F8-07DF-8BC6-5BD034C058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nb-NO" sz="1800" dirty="0">
                <a:latin typeface="DIN 2014"/>
              </a:rPr>
              <a:t>Læremål:</a:t>
            </a:r>
            <a:endParaRPr lang="nb-NO" sz="1800" dirty="0"/>
          </a:p>
          <a:p>
            <a:pPr marL="0" marR="508000" indent="0">
              <a:lnSpc>
                <a:spcPct val="120000"/>
              </a:lnSpc>
              <a:buNone/>
            </a:pPr>
            <a:r>
              <a:rPr lang="nb-NO" sz="1400" dirty="0">
                <a:latin typeface="DIN 2014"/>
              </a:rPr>
              <a:t>Kjenne til årsaker og symptomer på de vanligste akutte medisinske tilstander</a:t>
            </a:r>
          </a:p>
          <a:p>
            <a:pPr marL="0" marR="508000" indent="0">
              <a:lnSpc>
                <a:spcPct val="120000"/>
              </a:lnSpc>
              <a:buNone/>
            </a:pPr>
            <a:r>
              <a:rPr lang="nb-NO" sz="1400" dirty="0">
                <a:latin typeface="DIN 2014"/>
              </a:rPr>
              <a:t>Kunne assistere sykepleier i behandling av akutte sykdommer.</a:t>
            </a:r>
          </a:p>
          <a:p>
            <a:pPr marL="0" indent="0">
              <a:lnSpc>
                <a:spcPct val="100000"/>
              </a:lnSpc>
              <a:spcBef>
                <a:spcPts val="315"/>
              </a:spcBef>
              <a:buNone/>
            </a:pPr>
            <a:r>
              <a:rPr lang="nb-NO" sz="1400" dirty="0">
                <a:latin typeface="DIN 2014"/>
              </a:rPr>
              <a:t>Assistere sykepleier med klargjøring av medikamenter og utstyr inkl. dobbeltkontroll</a:t>
            </a:r>
          </a:p>
        </p:txBody>
      </p:sp>
    </p:spTree>
    <p:extLst>
      <p:ext uri="{BB962C8B-B14F-4D97-AF65-F5344CB8AC3E}">
        <p14:creationId xmlns:p14="http://schemas.microsoft.com/office/powerpoint/2010/main" val="19762008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0E9D19A-A3B3-134A-7B11-A158FA02E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z="3150" dirty="0">
                <a:latin typeface="DIN 2014 Bold"/>
              </a:rPr>
              <a:t>INSTRUKTØRVEILEDNING</a:t>
            </a:r>
            <a:endParaRPr lang="nb-NO" dirty="0">
              <a:latin typeface="DIN 2014 Bold"/>
            </a:endParaRP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3A7B18F-10B9-F354-738B-C45D6DEAAD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6822" y="1339916"/>
            <a:ext cx="7612856" cy="468055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sz="1400" b="1" u="sng" dirty="0"/>
              <a:t>Kramper:</a:t>
            </a:r>
          </a:p>
          <a:p>
            <a:pPr lvl="1">
              <a:lnSpc>
                <a:spcPct val="110000"/>
              </a:lnSpc>
              <a:tabLst>
                <a:tab pos="1125220" algn="l"/>
                <a:tab pos="1125855" algn="l"/>
              </a:tabLst>
            </a:pPr>
            <a:r>
              <a:rPr lang="nb-NO" sz="1500" dirty="0"/>
              <a:t>Observer pasienten, bruke skjema</a:t>
            </a:r>
          </a:p>
          <a:p>
            <a:pPr lvl="1">
              <a:lnSpc>
                <a:spcPct val="110000"/>
              </a:lnSpc>
              <a:tabLst>
                <a:tab pos="1125220" algn="l"/>
                <a:tab pos="1125855" algn="l"/>
              </a:tabLst>
            </a:pPr>
            <a:r>
              <a:rPr lang="nb-NO" sz="1500" dirty="0"/>
              <a:t>Sikre at pasienten ikke skader seg selv</a:t>
            </a:r>
          </a:p>
          <a:p>
            <a:pPr lvl="1">
              <a:lnSpc>
                <a:spcPct val="110000"/>
              </a:lnSpc>
              <a:tabLst>
                <a:tab pos="1125220" algn="l"/>
                <a:tab pos="1125855" algn="l"/>
              </a:tabLst>
            </a:pPr>
            <a:r>
              <a:rPr lang="nb-NO" sz="1500" dirty="0"/>
              <a:t>Evt. assistere sykepleier ved håndtering av medikamenter</a:t>
            </a:r>
            <a:endParaRPr lang="nb-NO" sz="1400" b="1" u="sng" dirty="0"/>
          </a:p>
          <a:p>
            <a:pPr marL="0" indent="0">
              <a:buNone/>
            </a:pPr>
            <a:r>
              <a:rPr lang="nb-NO" sz="1400" b="1" u="sng" dirty="0"/>
              <a:t>Astma og kols:</a:t>
            </a:r>
          </a:p>
          <a:p>
            <a:pPr lvl="1">
              <a:lnSpc>
                <a:spcPct val="110000"/>
              </a:lnSpc>
              <a:tabLst>
                <a:tab pos="1125220" algn="l"/>
                <a:tab pos="1125855" algn="l"/>
              </a:tabLst>
            </a:pPr>
            <a:r>
              <a:rPr lang="nb-NO" sz="1500" dirty="0"/>
              <a:t>Observer pasienten, bruke skjema</a:t>
            </a:r>
          </a:p>
          <a:p>
            <a:pPr lvl="1">
              <a:lnSpc>
                <a:spcPct val="110000"/>
              </a:lnSpc>
              <a:tabLst>
                <a:tab pos="1125220" algn="l"/>
                <a:tab pos="1125855" algn="l"/>
              </a:tabLst>
            </a:pPr>
            <a:r>
              <a:rPr lang="nb-NO" sz="1500" dirty="0"/>
              <a:t>Berolige</a:t>
            </a:r>
          </a:p>
          <a:p>
            <a:pPr lvl="1">
              <a:lnSpc>
                <a:spcPct val="110000"/>
              </a:lnSpc>
              <a:tabLst>
                <a:tab pos="1125220" algn="l"/>
                <a:tab pos="1125855" algn="l"/>
              </a:tabLst>
            </a:pPr>
            <a:r>
              <a:rPr lang="nb-NO" sz="1500" dirty="0"/>
              <a:t>Oksygenbehandling</a:t>
            </a:r>
          </a:p>
          <a:p>
            <a:pPr lvl="1">
              <a:lnSpc>
                <a:spcPct val="110000"/>
              </a:lnSpc>
              <a:tabLst>
                <a:tab pos="1125220" algn="l"/>
                <a:tab pos="1125855" algn="l"/>
              </a:tabLst>
            </a:pPr>
            <a:r>
              <a:rPr lang="nb-NO" sz="1500" dirty="0"/>
              <a:t>Assistere i klargjøring av utstyr: venekanyle, CPAP, maske/ bag</a:t>
            </a:r>
          </a:p>
          <a:p>
            <a:pPr lvl="1">
              <a:lnSpc>
                <a:spcPct val="110000"/>
              </a:lnSpc>
              <a:tabLst>
                <a:tab pos="1125220" algn="l"/>
                <a:tab pos="1125855" algn="l"/>
              </a:tabLst>
            </a:pPr>
            <a:r>
              <a:rPr lang="nb-NO" sz="1500" dirty="0"/>
              <a:t>Evt. assistere sykepleier ved håndtering av medikamenter</a:t>
            </a:r>
          </a:p>
          <a:p>
            <a:pPr marL="1270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tabLst>
                <a:tab pos="173990" algn="l"/>
              </a:tabLst>
            </a:pPr>
            <a:endParaRPr lang="nb-NO" sz="1100" b="0" spc="-10" dirty="0">
              <a:latin typeface="Cambria"/>
              <a:cs typeface="Cambria"/>
            </a:endParaRPr>
          </a:p>
          <a:p>
            <a:pPr marL="0" indent="0">
              <a:spcAft>
                <a:spcPts val="600"/>
              </a:spcAft>
              <a:buNone/>
            </a:pPr>
            <a:endParaRPr lang="nb-NO" sz="1400" dirty="0"/>
          </a:p>
          <a:p>
            <a:pPr marL="0" indent="0">
              <a:spcAft>
                <a:spcPts val="600"/>
              </a:spcAft>
              <a:buNone/>
            </a:pPr>
            <a:endParaRPr lang="nb-NO" sz="1400" dirty="0"/>
          </a:p>
          <a:p>
            <a:pPr marL="0" indent="0">
              <a:buNone/>
            </a:pPr>
            <a:endParaRPr lang="nb-NO" sz="1400" dirty="0"/>
          </a:p>
          <a:p>
            <a:pPr marL="0" indent="0">
              <a:buNone/>
            </a:pPr>
            <a:endParaRPr lang="nb-NO" sz="1400" dirty="0"/>
          </a:p>
          <a:p>
            <a:pPr marL="0" indent="0">
              <a:buNone/>
            </a:pPr>
            <a:endParaRPr lang="nb-NO" sz="1400" dirty="0"/>
          </a:p>
          <a:p>
            <a:pPr marL="0" indent="0">
              <a:buNone/>
            </a:pPr>
            <a:endParaRPr lang="nb-NO" sz="1400" dirty="0"/>
          </a:p>
          <a:p>
            <a:pPr marL="0" indent="0">
              <a:buNone/>
            </a:pPr>
            <a:endParaRPr lang="nb-NO" sz="1400" dirty="0"/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2164049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5AB6DD5-198E-AF54-1095-EAEA78E9B0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z="3150" dirty="0">
                <a:latin typeface="DIN 2014 Bold"/>
              </a:rPr>
              <a:t>Modul 8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F8CBE4F9-79F8-07DF-8BC6-5BD034C058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nb-NO" sz="1800" dirty="0">
                <a:latin typeface="DIN 2014"/>
              </a:rPr>
              <a:t>Innhold:</a:t>
            </a:r>
            <a:endParaRPr lang="en-US" sz="1800" dirty="0">
              <a:latin typeface="DIN 2014"/>
            </a:endParaRPr>
          </a:p>
          <a:p>
            <a:pPr marL="12700" indent="0">
              <a:lnSpc>
                <a:spcPct val="100000"/>
              </a:lnSpc>
              <a:buNone/>
              <a:tabLst>
                <a:tab pos="332105" algn="l"/>
                <a:tab pos="332740" algn="l"/>
              </a:tabLst>
            </a:pPr>
            <a:r>
              <a:rPr lang="nb-NO" sz="1400" b="1" dirty="0">
                <a:latin typeface="DIN 2014"/>
              </a:rPr>
              <a:t>Gjennomgang av akutte medisinske tilstander med fokus på:</a:t>
            </a:r>
          </a:p>
          <a:p>
            <a:pPr marL="332105" indent="-319405">
              <a:lnSpc>
                <a:spcPct val="100000"/>
              </a:lnSpc>
              <a:buFont typeface="Arial"/>
              <a:buChar char="•"/>
              <a:tabLst>
                <a:tab pos="332105" algn="l"/>
                <a:tab pos="332740" algn="l"/>
              </a:tabLst>
            </a:pPr>
            <a:r>
              <a:rPr lang="nb-NO" sz="1400" dirty="0">
                <a:latin typeface="DIN 2014"/>
              </a:rPr>
              <a:t>Utløsende årsaker</a:t>
            </a:r>
          </a:p>
          <a:p>
            <a:pPr marL="332105" indent="-319405">
              <a:lnSpc>
                <a:spcPct val="100000"/>
              </a:lnSpc>
              <a:buFont typeface="Arial"/>
              <a:buChar char="•"/>
              <a:tabLst>
                <a:tab pos="332105" algn="l"/>
                <a:tab pos="332740" algn="l"/>
              </a:tabLst>
            </a:pPr>
            <a:r>
              <a:rPr lang="nb-NO" sz="1400" dirty="0">
                <a:latin typeface="DIN 2014"/>
              </a:rPr>
              <a:t>Symptomer</a:t>
            </a:r>
          </a:p>
          <a:p>
            <a:pPr marL="332105" indent="-319405">
              <a:lnSpc>
                <a:spcPct val="100000"/>
              </a:lnSpc>
              <a:buFont typeface="Arial"/>
              <a:buChar char="•"/>
              <a:tabLst>
                <a:tab pos="332105" algn="l"/>
                <a:tab pos="332740" algn="l"/>
              </a:tabLst>
            </a:pPr>
            <a:r>
              <a:rPr lang="nb-NO" sz="1400" dirty="0">
                <a:latin typeface="DIN 2014"/>
              </a:rPr>
              <a:t>Virkningsmekanisme</a:t>
            </a:r>
          </a:p>
          <a:p>
            <a:pPr marL="332105" indent="-319405">
              <a:lnSpc>
                <a:spcPct val="100000"/>
              </a:lnSpc>
              <a:buFont typeface="Arial"/>
              <a:buChar char="•"/>
              <a:tabLst>
                <a:tab pos="332105" algn="l"/>
                <a:tab pos="332740" algn="l"/>
              </a:tabLst>
            </a:pPr>
            <a:r>
              <a:rPr lang="nb-NO" sz="1400" dirty="0">
                <a:latin typeface="DIN 2014"/>
              </a:rPr>
              <a:t>Behandling</a:t>
            </a:r>
          </a:p>
          <a:p>
            <a:pPr marL="12700" indent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None/>
            </a:pPr>
            <a:endParaRPr lang="nb-NO" dirty="0">
              <a:solidFill>
                <a:srgbClr val="3E60D6"/>
              </a:solidFill>
              <a:ea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38282031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5AB6DD5-198E-AF54-1095-EAEA78E9B0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z="3150" dirty="0">
                <a:latin typeface="DIN 2014 Bold"/>
              </a:rPr>
              <a:t>Modul 8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F8CBE4F9-79F8-07DF-8BC6-5BD034C058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nb-NO" sz="1800" dirty="0">
                <a:latin typeface="DIN 2014"/>
              </a:rPr>
              <a:t>Innhold:</a:t>
            </a:r>
            <a:endParaRPr lang="en-US" sz="1800" dirty="0">
              <a:latin typeface="DIN 2014"/>
            </a:endParaRPr>
          </a:p>
          <a:p>
            <a:pPr marL="12700" indent="0">
              <a:lnSpc>
                <a:spcPct val="100000"/>
              </a:lnSpc>
              <a:buNone/>
              <a:tabLst>
                <a:tab pos="332105" algn="l"/>
                <a:tab pos="332740" algn="l"/>
              </a:tabLst>
            </a:pPr>
            <a:r>
              <a:rPr lang="nb-NO" sz="1400" b="1" dirty="0">
                <a:latin typeface="DIN 2014"/>
              </a:rPr>
              <a:t>Følgende tilstander gjennomgås:</a:t>
            </a:r>
            <a:endParaRPr lang="nb-NO" sz="1400" dirty="0">
              <a:latin typeface="DIN 2014"/>
            </a:endParaRPr>
          </a:p>
          <a:p>
            <a:pPr marL="332105" indent="-319405">
              <a:lnSpc>
                <a:spcPct val="100000"/>
              </a:lnSpc>
              <a:buFont typeface="Arial"/>
              <a:buChar char="•"/>
              <a:tabLst>
                <a:tab pos="332105" algn="l"/>
                <a:tab pos="332740" algn="l"/>
              </a:tabLst>
            </a:pPr>
            <a:r>
              <a:rPr lang="nb-NO" sz="1400" dirty="0">
                <a:latin typeface="DIN 2014"/>
              </a:rPr>
              <a:t>Allergiske reaksjoner</a:t>
            </a:r>
          </a:p>
          <a:p>
            <a:pPr marL="332105" indent="-319405">
              <a:lnSpc>
                <a:spcPct val="100000"/>
              </a:lnSpc>
              <a:buFont typeface="Arial"/>
              <a:buChar char="•"/>
              <a:tabLst>
                <a:tab pos="332105" algn="l"/>
                <a:tab pos="332740" algn="l"/>
              </a:tabLst>
            </a:pPr>
            <a:r>
              <a:rPr lang="nb-NO" sz="1400" dirty="0">
                <a:latin typeface="DIN 2014"/>
              </a:rPr>
              <a:t>Astma og KOLS</a:t>
            </a:r>
          </a:p>
          <a:p>
            <a:pPr marL="332105" indent="-319405">
              <a:lnSpc>
                <a:spcPct val="100000"/>
              </a:lnSpc>
              <a:buFont typeface="Arial"/>
              <a:buChar char="•"/>
              <a:tabLst>
                <a:tab pos="332105" algn="l"/>
                <a:tab pos="332740" algn="l"/>
              </a:tabLst>
            </a:pPr>
            <a:r>
              <a:rPr lang="nb-NO" sz="1400" dirty="0">
                <a:latin typeface="DIN 2014"/>
              </a:rPr>
              <a:t>Den bevisstløse ikke traumatiserte pasienten</a:t>
            </a:r>
          </a:p>
          <a:p>
            <a:pPr marL="332105" indent="-319405">
              <a:lnSpc>
                <a:spcPct val="100000"/>
              </a:lnSpc>
              <a:buFont typeface="Arial"/>
              <a:buChar char="•"/>
              <a:tabLst>
                <a:tab pos="332105" algn="l"/>
                <a:tab pos="332740" algn="l"/>
              </a:tabLst>
            </a:pPr>
            <a:r>
              <a:rPr lang="nb-NO" sz="1400" dirty="0">
                <a:latin typeface="DIN 2014"/>
              </a:rPr>
              <a:t>Fremmedlegemer I luftveier</a:t>
            </a:r>
          </a:p>
          <a:p>
            <a:pPr marL="332105" indent="-319405">
              <a:lnSpc>
                <a:spcPct val="100000"/>
              </a:lnSpc>
              <a:buFont typeface="Arial"/>
              <a:buChar char="•"/>
              <a:tabLst>
                <a:tab pos="332105" algn="l"/>
                <a:tab pos="332740" algn="l"/>
              </a:tabLst>
            </a:pPr>
            <a:r>
              <a:rPr lang="nb-NO" sz="1400" dirty="0">
                <a:latin typeface="DIN 2014"/>
              </a:rPr>
              <a:t>Kramper</a:t>
            </a:r>
          </a:p>
          <a:p>
            <a:pPr marL="12700" indent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None/>
            </a:pPr>
            <a:endParaRPr lang="nb-NO" dirty="0">
              <a:solidFill>
                <a:srgbClr val="3E60D6"/>
              </a:solidFill>
              <a:ea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22824700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0E9D19A-A3B3-134A-7B11-A158FA02E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z="3150" dirty="0">
                <a:latin typeface="DIN 2014 Bold"/>
              </a:rPr>
              <a:t>Modul 8</a:t>
            </a:r>
            <a:endParaRPr lang="nb-NO" dirty="0">
              <a:latin typeface="DIN 2014 Bold"/>
            </a:endParaRP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3A7B18F-10B9-F354-738B-C45D6DEAAD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0" indent="0">
              <a:buNone/>
            </a:pPr>
            <a:r>
              <a:rPr lang="nb-NO" sz="1800" dirty="0">
                <a:latin typeface="DIN 2014"/>
              </a:rPr>
              <a:t>Metode:</a:t>
            </a:r>
            <a:endParaRPr lang="nb-NO" sz="1800" dirty="0"/>
          </a:p>
          <a:p>
            <a:pPr marL="0" indent="0">
              <a:buNone/>
            </a:pPr>
            <a:r>
              <a:rPr lang="nb-NO" sz="1500" b="1" dirty="0">
                <a:latin typeface="DIN 2014"/>
              </a:rPr>
              <a:t>Teori:</a:t>
            </a:r>
          </a:p>
          <a:p>
            <a:r>
              <a:rPr lang="nb-NO" sz="1500" dirty="0">
                <a:latin typeface="DIN 2014"/>
              </a:rPr>
              <a:t>Kort gjennomgang av akutte medisinske tilstander.</a:t>
            </a:r>
          </a:p>
          <a:p>
            <a:pPr marL="0" indent="0">
              <a:buNone/>
            </a:pPr>
            <a:r>
              <a:rPr lang="nb-NO" sz="1500" b="1" dirty="0">
                <a:solidFill>
                  <a:srgbClr val="3E60D6"/>
                </a:solidFill>
                <a:latin typeface="DIN 2014"/>
                <a:ea typeface="Cambria"/>
              </a:rPr>
              <a:t>Praksis:</a:t>
            </a:r>
            <a:endParaRPr lang="nb-NO" sz="1500" dirty="0">
              <a:latin typeface="DIN 2014"/>
            </a:endParaRPr>
          </a:p>
          <a:p>
            <a:pPr>
              <a:lnSpc>
                <a:spcPct val="120000"/>
              </a:lnSpc>
            </a:pPr>
            <a:r>
              <a:rPr lang="nb-NO" sz="1500" dirty="0">
                <a:latin typeface="DIN 2014"/>
              </a:rPr>
              <a:t>Finne fram aktuelt utstyr og assistere sykepleier i henhold til gjeldende protokoll.</a:t>
            </a:r>
          </a:p>
          <a:p>
            <a:pPr>
              <a:lnSpc>
                <a:spcPct val="120000"/>
              </a:lnSpc>
            </a:pPr>
            <a:r>
              <a:rPr lang="nb-NO" sz="1500" dirty="0">
                <a:latin typeface="DIN 2014"/>
              </a:rPr>
              <a:t>Dobbeltkontroll ved medisinering</a:t>
            </a:r>
          </a:p>
          <a:p>
            <a:pPr>
              <a:lnSpc>
                <a:spcPct val="120000"/>
              </a:lnSpc>
            </a:pPr>
            <a:r>
              <a:rPr lang="nb-NO" sz="1500" dirty="0">
                <a:latin typeface="DIN 2014"/>
              </a:rPr>
              <a:t>Koble pasient til overvåkingsenhet</a:t>
            </a:r>
          </a:p>
          <a:p>
            <a:pPr>
              <a:lnSpc>
                <a:spcPct val="120000"/>
              </a:lnSpc>
            </a:pPr>
            <a:r>
              <a:rPr lang="nb-NO" sz="1500" dirty="0">
                <a:latin typeface="DIN 2014"/>
              </a:rPr>
              <a:t>Demonstrasjon i bruk av telemedisinsk utstyr/oversendelse av EKG</a:t>
            </a:r>
          </a:p>
          <a:p>
            <a:pPr marL="1270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nb-NO" dirty="0">
              <a:solidFill>
                <a:srgbClr val="3E60D6"/>
              </a:solidFill>
              <a:ea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12048987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0E9D19A-A3B3-134A-7B11-A158FA02E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z="3150" dirty="0">
                <a:latin typeface="DIN 2014 Bold"/>
              </a:rPr>
              <a:t>Modul 8</a:t>
            </a:r>
            <a:endParaRPr lang="nb-NO" dirty="0">
              <a:latin typeface="DIN 2014 Bold"/>
            </a:endParaRP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3A7B18F-10B9-F354-738B-C45D6DEAAD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nb-NO" sz="1800" dirty="0">
                <a:latin typeface="DIN 2014"/>
              </a:rPr>
              <a:t>Metode:</a:t>
            </a:r>
            <a:endParaRPr lang="nb-NO" sz="1800" dirty="0"/>
          </a:p>
          <a:p>
            <a:pPr marL="0" indent="0">
              <a:buNone/>
            </a:pPr>
            <a:r>
              <a:rPr lang="nb-NO" sz="1400" b="1" dirty="0">
                <a:latin typeface="DIN 2014"/>
              </a:rPr>
              <a:t>Utstyr fra førstehjelp-/ akuttsekk:</a:t>
            </a:r>
          </a:p>
          <a:p>
            <a:pPr>
              <a:lnSpc>
                <a:spcPct val="120000"/>
              </a:lnSpc>
              <a:tabLst>
                <a:tab pos="332105" algn="l"/>
                <a:tab pos="332740" algn="l"/>
              </a:tabLst>
            </a:pPr>
            <a:r>
              <a:rPr lang="nb-NO" sz="1400" dirty="0">
                <a:latin typeface="DIN 2014"/>
              </a:rPr>
              <a:t>Ventilasjonsutstyr/ O2</a:t>
            </a:r>
          </a:p>
          <a:p>
            <a:pPr>
              <a:lnSpc>
                <a:spcPct val="120000"/>
              </a:lnSpc>
              <a:tabLst>
                <a:tab pos="332105" algn="l"/>
                <a:tab pos="332740" algn="l"/>
              </a:tabLst>
            </a:pPr>
            <a:r>
              <a:rPr lang="nb-NO" sz="1400" dirty="0">
                <a:latin typeface="DIN 2014"/>
              </a:rPr>
              <a:t>Utstyr til innleggelse av Venekanyle</a:t>
            </a:r>
          </a:p>
          <a:p>
            <a:pPr>
              <a:lnSpc>
                <a:spcPct val="120000"/>
              </a:lnSpc>
              <a:tabLst>
                <a:tab pos="332105" algn="l"/>
                <a:tab pos="332740" algn="l"/>
              </a:tabLst>
            </a:pPr>
            <a:r>
              <a:rPr lang="nb-NO" sz="1400" dirty="0">
                <a:latin typeface="DIN 2014"/>
              </a:rPr>
              <a:t>Intravenøs væske</a:t>
            </a:r>
          </a:p>
          <a:p>
            <a:pPr>
              <a:lnSpc>
                <a:spcPct val="120000"/>
              </a:lnSpc>
              <a:tabLst>
                <a:tab pos="332105" algn="l"/>
                <a:tab pos="332740" algn="l"/>
              </a:tabLst>
            </a:pPr>
            <a:r>
              <a:rPr lang="nb-NO" sz="1400" dirty="0">
                <a:latin typeface="DIN 2014"/>
              </a:rPr>
              <a:t>Medikamentenhet</a:t>
            </a:r>
          </a:p>
          <a:p>
            <a:pPr>
              <a:lnSpc>
                <a:spcPct val="120000"/>
              </a:lnSpc>
              <a:tabLst>
                <a:tab pos="332105" algn="l"/>
                <a:tab pos="332740" algn="l"/>
              </a:tabLst>
            </a:pPr>
            <a:r>
              <a:rPr lang="nb-NO" sz="1400" dirty="0" err="1">
                <a:latin typeface="DIN 2014"/>
              </a:rPr>
              <a:t>Redningssaks</a:t>
            </a:r>
            <a:endParaRPr lang="nb-NO" sz="1400" dirty="0">
              <a:latin typeface="DIN 2014"/>
            </a:endParaRPr>
          </a:p>
          <a:p>
            <a:pPr>
              <a:lnSpc>
                <a:spcPct val="120000"/>
              </a:lnSpc>
              <a:tabLst>
                <a:tab pos="332105" algn="l"/>
                <a:tab pos="332740" algn="l"/>
              </a:tabLst>
            </a:pPr>
            <a:r>
              <a:rPr lang="nb-NO" sz="1400" dirty="0">
                <a:latin typeface="DIN 2014"/>
              </a:rPr>
              <a:t>Sug</a:t>
            </a:r>
          </a:p>
          <a:p>
            <a:pPr marL="1270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nb-NO" dirty="0">
              <a:solidFill>
                <a:srgbClr val="3E60D6"/>
              </a:solidFill>
              <a:ea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18946897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0E9D19A-A3B3-134A-7B11-A158FA02E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z="3150" dirty="0">
                <a:latin typeface="DIN 2014 Bold"/>
              </a:rPr>
              <a:t>Modul 8</a:t>
            </a:r>
            <a:endParaRPr lang="nb-NO" dirty="0">
              <a:latin typeface="DIN 2014 Bold"/>
            </a:endParaRP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3A7B18F-10B9-F354-738B-C45D6DEAAD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nb-NO" sz="1800" dirty="0">
                <a:latin typeface="DIN 2014"/>
              </a:rPr>
              <a:t>Referanser:</a:t>
            </a:r>
          </a:p>
          <a:p>
            <a:pPr marL="285750" indent="-285750">
              <a:spcAft>
                <a:spcPts val="300"/>
              </a:spcAft>
            </a:pPr>
            <a:r>
              <a:rPr lang="nb-NO" sz="1400" dirty="0">
                <a:latin typeface="DIN 2014"/>
              </a:rPr>
              <a:t>TR0819</a:t>
            </a:r>
          </a:p>
          <a:p>
            <a:pPr marL="285750" indent="-285750">
              <a:spcAft>
                <a:spcPts val="300"/>
              </a:spcAft>
            </a:pPr>
            <a:r>
              <a:rPr lang="nb-NO" sz="1400" dirty="0">
                <a:latin typeface="DIN 2014"/>
              </a:rPr>
              <a:t>TR0821</a:t>
            </a:r>
            <a:endParaRPr lang="nb-NO" dirty="0"/>
          </a:p>
          <a:p>
            <a:pPr marL="285750" indent="-285750">
              <a:spcAft>
                <a:spcPts val="300"/>
              </a:spcAft>
            </a:pPr>
            <a:r>
              <a:rPr lang="nb-NO" sz="1400" dirty="0">
                <a:latin typeface="DIN 2014"/>
              </a:rPr>
              <a:t>TR0822</a:t>
            </a:r>
          </a:p>
          <a:p>
            <a:pPr marL="285750" indent="-285750">
              <a:spcAft>
                <a:spcPts val="300"/>
              </a:spcAft>
            </a:pPr>
            <a:r>
              <a:rPr lang="nb-NO" sz="1400" dirty="0" err="1">
                <a:latin typeface="DIN 2014"/>
              </a:rPr>
              <a:t>Legevaktshåndboken</a:t>
            </a:r>
            <a:endParaRPr lang="nb-NO" sz="1400" dirty="0">
              <a:latin typeface="DIN 2014"/>
            </a:endParaRPr>
          </a:p>
          <a:p>
            <a:pPr marL="285750" indent="-285750">
              <a:spcAft>
                <a:spcPts val="300"/>
              </a:spcAft>
            </a:pPr>
            <a:r>
              <a:rPr lang="nb-NO" sz="1400" dirty="0">
                <a:latin typeface="DIN 2014"/>
              </a:rPr>
              <a:t>Norsk indeks for medisinsk nødhjelp</a:t>
            </a:r>
          </a:p>
          <a:p>
            <a:pPr marL="285750" indent="-285750">
              <a:spcAft>
                <a:spcPts val="300"/>
              </a:spcAft>
            </a:pPr>
            <a:endParaRPr lang="nb-NO" sz="1700" dirty="0">
              <a:latin typeface="DIN 2014"/>
            </a:endParaRPr>
          </a:p>
        </p:txBody>
      </p:sp>
    </p:spTree>
    <p:extLst>
      <p:ext uri="{BB962C8B-B14F-4D97-AF65-F5344CB8AC3E}">
        <p14:creationId xmlns:p14="http://schemas.microsoft.com/office/powerpoint/2010/main" val="12902623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0E9D19A-A3B3-134A-7B11-A158FA02E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z="3150" dirty="0">
                <a:latin typeface="DIN 2014 Bold"/>
              </a:rPr>
              <a:t>gjennomføring</a:t>
            </a:r>
            <a:endParaRPr lang="nb-NO" dirty="0">
              <a:latin typeface="DIN 2014 Bold"/>
            </a:endParaRP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3A7B18F-10B9-F354-738B-C45D6DEAAD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165100" indent="-165100"/>
            <a:r>
              <a:rPr lang="nb-NO" sz="1400" dirty="0">
                <a:latin typeface="DIN 2014"/>
              </a:rPr>
              <a:t>Teori</a:t>
            </a:r>
          </a:p>
          <a:p>
            <a:pPr marL="165100" indent="-165100"/>
            <a:r>
              <a:rPr lang="nb-NO" sz="1400" dirty="0">
                <a:latin typeface="DIN 2014"/>
              </a:rPr>
              <a:t>Grupper på 2 – 3 personer</a:t>
            </a:r>
          </a:p>
          <a:p>
            <a:pPr marL="165100" indent="-165100"/>
            <a:r>
              <a:rPr lang="nb-NO" sz="1400" dirty="0">
                <a:latin typeface="DIN 2014"/>
              </a:rPr>
              <a:t>Trening på markører/ hverandre</a:t>
            </a:r>
          </a:p>
          <a:p>
            <a:pPr marL="165100" indent="-165100">
              <a:tabLst>
                <a:tab pos="332105" algn="l"/>
                <a:tab pos="332740" algn="l"/>
              </a:tabLst>
            </a:pPr>
            <a:r>
              <a:rPr lang="nb-NO" sz="1400" dirty="0">
                <a:latin typeface="DIN 2014"/>
              </a:rPr>
              <a:t>Bruke førstehjelps og akuttsekker, annet utstyr</a:t>
            </a:r>
          </a:p>
          <a:p>
            <a:pPr marL="165100" indent="-165100">
              <a:tabLst>
                <a:tab pos="332105" algn="l"/>
                <a:tab pos="332740" algn="l"/>
              </a:tabLst>
            </a:pPr>
            <a:r>
              <a:rPr lang="nb-NO" sz="1400" dirty="0">
                <a:latin typeface="DIN 2014"/>
              </a:rPr>
              <a:t>Tidsforbruk innledning: 30 min</a:t>
            </a:r>
          </a:p>
          <a:p>
            <a:pPr marL="165100" indent="-165100">
              <a:tabLst>
                <a:tab pos="332105" algn="l"/>
                <a:tab pos="332740" algn="l"/>
              </a:tabLst>
            </a:pPr>
            <a:r>
              <a:rPr lang="nb-NO" sz="1400" dirty="0">
                <a:latin typeface="DIN 2014"/>
              </a:rPr>
              <a:t>Tidsforbruk praktiske øvelser: 75 min</a:t>
            </a:r>
          </a:p>
          <a:p>
            <a:pPr marL="165100" indent="-165100">
              <a:tabLst>
                <a:tab pos="332105" algn="l"/>
                <a:tab pos="332740" algn="l"/>
              </a:tabLst>
            </a:pPr>
            <a:r>
              <a:rPr lang="nb-NO" sz="1400" dirty="0">
                <a:latin typeface="DIN 2014"/>
              </a:rPr>
              <a:t>Tidsbruk evaluering: 15 min</a:t>
            </a:r>
          </a:p>
          <a:p>
            <a:pPr marL="165100" indent="-165100"/>
            <a:endParaRPr lang="nb-NO" sz="1400" dirty="0"/>
          </a:p>
        </p:txBody>
      </p:sp>
    </p:spTree>
    <p:extLst>
      <p:ext uri="{BB962C8B-B14F-4D97-AF65-F5344CB8AC3E}">
        <p14:creationId xmlns:p14="http://schemas.microsoft.com/office/powerpoint/2010/main" val="20326334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0E9D19A-A3B3-134A-7B11-A158FA02E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3150" spc="-20" dirty="0"/>
              <a:t>FREMMEDLEGEME</a:t>
            </a:r>
            <a:r>
              <a:rPr lang="nb-NO" sz="3150" spc="-45" dirty="0"/>
              <a:t> </a:t>
            </a:r>
            <a:r>
              <a:rPr lang="nb-NO" sz="3150" dirty="0"/>
              <a:t>I</a:t>
            </a:r>
            <a:r>
              <a:rPr lang="nb-NO" sz="3150" spc="-45" dirty="0"/>
              <a:t> </a:t>
            </a:r>
            <a:r>
              <a:rPr lang="nb-NO" sz="3150" spc="-20" dirty="0"/>
              <a:t>HALS</a:t>
            </a:r>
            <a:endParaRPr lang="nb-NO" sz="3150" dirty="0">
              <a:latin typeface="DIN 2014 Bold"/>
            </a:endParaRPr>
          </a:p>
        </p:txBody>
      </p:sp>
      <p:pic>
        <p:nvPicPr>
          <p:cNvPr id="7" name="object 3">
            <a:extLst>
              <a:ext uri="{FF2B5EF4-FFF2-40B4-BE49-F238E27FC236}">
                <a16:creationId xmlns:a16="http://schemas.microsoft.com/office/drawing/2014/main" id="{56ECD7D1-5C87-C1DD-9052-F0C0C03597ED}"/>
              </a:ext>
            </a:extLst>
          </p:cNvPr>
          <p:cNvPicPr>
            <a:picLocks noGrp="1"/>
          </p:cNvPicPr>
          <p:nvPr>
            <p:ph sz="half" idx="1"/>
          </p:nvPr>
        </p:nvPicPr>
        <p:blipFill>
          <a:blip r:embed="rId3" cstate="print"/>
          <a:stretch>
            <a:fillRect/>
          </a:stretch>
        </p:blipFill>
        <p:spPr>
          <a:xfrm>
            <a:off x="831851" y="1510662"/>
            <a:ext cx="2763710" cy="3534414"/>
          </a:xfrm>
          <a:prstGeom prst="rect">
            <a:avLst/>
          </a:prstGeom>
        </p:spPr>
      </p:pic>
      <p:pic>
        <p:nvPicPr>
          <p:cNvPr id="8" name="object 4">
            <a:extLst>
              <a:ext uri="{FF2B5EF4-FFF2-40B4-BE49-F238E27FC236}">
                <a16:creationId xmlns:a16="http://schemas.microsoft.com/office/drawing/2014/main" id="{9A8A315A-B4F2-EB71-EED4-BF0131AB1DF2}"/>
              </a:ext>
            </a:extLst>
          </p:cNvPr>
          <p:cNvPicPr>
            <a:picLocks noGrp="1"/>
          </p:cNvPicPr>
          <p:nvPr>
            <p:ph sz="half" idx="2"/>
          </p:nvPr>
        </p:nvPicPr>
        <p:blipFill>
          <a:blip r:embed="rId4" cstate="print"/>
          <a:stretch>
            <a:fillRect/>
          </a:stretch>
        </p:blipFill>
        <p:spPr>
          <a:xfrm>
            <a:off x="4223244" y="1510662"/>
            <a:ext cx="2763710" cy="3534414"/>
          </a:xfrm>
          <a:prstGeom prst="rect">
            <a:avLst/>
          </a:prstGeom>
        </p:spPr>
      </p:pic>
      <p:sp>
        <p:nvSpPr>
          <p:cNvPr id="9" name="TekstSylinder 8">
            <a:extLst>
              <a:ext uri="{FF2B5EF4-FFF2-40B4-BE49-F238E27FC236}">
                <a16:creationId xmlns:a16="http://schemas.microsoft.com/office/drawing/2014/main" id="{4168EBD2-333C-34E1-438E-81C33B3CD61D}"/>
              </a:ext>
            </a:extLst>
          </p:cNvPr>
          <p:cNvSpPr txBox="1"/>
          <p:nvPr/>
        </p:nvSpPr>
        <p:spPr>
          <a:xfrm>
            <a:off x="831849" y="5166364"/>
            <a:ext cx="27637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kern="1200" spc="72" dirty="0">
                <a:solidFill>
                  <a:schemeClr val="tx1"/>
                </a:solidFill>
                <a:latin typeface="DIN 2014"/>
                <a:ea typeface="+mn-ea"/>
                <a:cs typeface="+mn-cs"/>
              </a:rPr>
              <a:t>Hoste, slag mellom skulderblad</a:t>
            </a:r>
          </a:p>
        </p:txBody>
      </p:sp>
      <p:sp>
        <p:nvSpPr>
          <p:cNvPr id="10" name="TekstSylinder 9">
            <a:extLst>
              <a:ext uri="{FF2B5EF4-FFF2-40B4-BE49-F238E27FC236}">
                <a16:creationId xmlns:a16="http://schemas.microsoft.com/office/drawing/2014/main" id="{2F7F1618-B53C-B6B3-3CA9-D7CE350333B3}"/>
              </a:ext>
            </a:extLst>
          </p:cNvPr>
          <p:cNvSpPr txBox="1"/>
          <p:nvPr/>
        </p:nvSpPr>
        <p:spPr>
          <a:xfrm>
            <a:off x="4223244" y="5166363"/>
            <a:ext cx="27637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kern="1200" spc="72" dirty="0" err="1">
                <a:solidFill>
                  <a:schemeClr val="tx1"/>
                </a:solidFill>
                <a:latin typeface="DIN 2014"/>
                <a:ea typeface="+mn-ea"/>
                <a:cs typeface="+mn-cs"/>
              </a:rPr>
              <a:t>Bukstøt</a:t>
            </a:r>
            <a:endParaRPr lang="nb-NO" sz="1400" kern="1200" spc="72" dirty="0">
              <a:solidFill>
                <a:schemeClr val="tx1"/>
              </a:solidFill>
              <a:latin typeface="DIN 201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379011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shore Norge 2022">
      <a:dk1>
        <a:srgbClr val="3E60D6"/>
      </a:dk1>
      <a:lt1>
        <a:srgbClr val="FFFFFF"/>
      </a:lt1>
      <a:dk2>
        <a:srgbClr val="3E60D6"/>
      </a:dk2>
      <a:lt2>
        <a:srgbClr val="E7E6E6"/>
      </a:lt2>
      <a:accent1>
        <a:srgbClr val="3261DD"/>
      </a:accent1>
      <a:accent2>
        <a:srgbClr val="D6A961"/>
      </a:accent2>
      <a:accent3>
        <a:srgbClr val="333333"/>
      </a:accent3>
      <a:accent4>
        <a:srgbClr val="F7CF5F"/>
      </a:accent4>
      <a:accent5>
        <a:srgbClr val="88C277"/>
      </a:accent5>
      <a:accent6>
        <a:srgbClr val="698F64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sjon_Offshore_Norge.pptx" id="{AA57C7B6-15C7-48E0-9437-2D2EA2697B33}" vid="{6BA41C4E-D622-406D-9182-266882246F96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3C76611FE29A34198C6990B3D748399" ma:contentTypeVersion="6" ma:contentTypeDescription="Opprett et nytt dokument." ma:contentTypeScope="" ma:versionID="3ebdc423f3d7287d6f990f286243036c">
  <xsd:schema xmlns:xsd="http://www.w3.org/2001/XMLSchema" xmlns:xs="http://www.w3.org/2001/XMLSchema" xmlns:p="http://schemas.microsoft.com/office/2006/metadata/properties" xmlns:ns2="8b2608b6-573e-4447-89c4-7b2475a0ad6e" xmlns:ns3="36e97027-987b-47d8-a445-591941cb6998" targetNamespace="http://schemas.microsoft.com/office/2006/metadata/properties" ma:root="true" ma:fieldsID="f5874998f93257ecf9f184888ec8970d" ns2:_="" ns3:_="">
    <xsd:import namespace="8b2608b6-573e-4447-89c4-7b2475a0ad6e"/>
    <xsd:import namespace="36e97027-987b-47d8-a445-591941cb699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2608b6-573e-4447-89c4-7b2475a0ad6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6e97027-987b-47d8-a445-591941cb699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8b2608b6-573e-4447-89c4-7b2475a0ad6e">
      <UserInfo>
        <DisplayName/>
        <AccountId xsi:nil="true"/>
        <AccountType/>
      </UserInfo>
    </SharedWithUs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82598F2-2914-480D-85CA-DA0F749A7E6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b2608b6-573e-4447-89c4-7b2475a0ad6e"/>
    <ds:schemaRef ds:uri="36e97027-987b-47d8-a445-591941cb699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F429515-7FF1-4C66-B67C-BF08FCA81BE0}">
  <ds:schemaRefs>
    <ds:schemaRef ds:uri="http://purl.org/dc/terms/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54734a74-56dc-4a95-b4ca-4cff54663954"/>
    <ds:schemaRef ds:uri="http://schemas.openxmlformats.org/package/2006/metadata/core-properties"/>
    <ds:schemaRef ds:uri="ab8dfccc-4636-4312-b655-502deec2e93b"/>
    <ds:schemaRef ds:uri="abb6d03b-b720-43ec-b5a3-4143cac4c03a"/>
    <ds:schemaRef ds:uri="http://www.w3.org/XML/1998/namespace"/>
    <ds:schemaRef ds:uri="http://purl.org/dc/dcmitype/"/>
    <ds:schemaRef ds:uri="8b2608b6-573e-4447-89c4-7b2475a0ad6e"/>
  </ds:schemaRefs>
</ds:datastoreItem>
</file>

<file path=customXml/itemProps3.xml><?xml version="1.0" encoding="utf-8"?>
<ds:datastoreItem xmlns:ds="http://schemas.openxmlformats.org/officeDocument/2006/customXml" ds:itemID="{C21D8C6E-F897-4BE5-A095-E8CFE7F04309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1eab6d32-b331-411a-af0b-d68cc8457051}" enabled="1" method="Standard" siteId="{59f80efa-4df0-4746-8e48-ddd30ddf1e18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</TotalTime>
  <Words>786</Words>
  <Application>Microsoft Office PowerPoint</Application>
  <PresentationFormat>Egendefinert</PresentationFormat>
  <Paragraphs>216</Paragraphs>
  <Slides>20</Slides>
  <Notes>11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20</vt:i4>
      </vt:variant>
    </vt:vector>
  </HeadingPairs>
  <TitlesOfParts>
    <vt:vector size="21" baseType="lpstr">
      <vt:lpstr>Office-tema</vt:lpstr>
      <vt:lpstr>MODULBASERT TRENING FOR  FØRSTEHJELPSPERSONELL</vt:lpstr>
      <vt:lpstr>Modul 8</vt:lpstr>
      <vt:lpstr>Modul 8</vt:lpstr>
      <vt:lpstr>Modul 8</vt:lpstr>
      <vt:lpstr>Modul 8</vt:lpstr>
      <vt:lpstr>Modul 8</vt:lpstr>
      <vt:lpstr>Modul 8</vt:lpstr>
      <vt:lpstr>gjennomføring</vt:lpstr>
      <vt:lpstr>FREMMEDLEGEME I HALS</vt:lpstr>
      <vt:lpstr>Allergiske reaksjoner</vt:lpstr>
      <vt:lpstr>syncope</vt:lpstr>
      <vt:lpstr>epilepsi</vt:lpstr>
      <vt:lpstr>Krampeanfall symptomer</vt:lpstr>
      <vt:lpstr>Astma og kols</vt:lpstr>
      <vt:lpstr>Astma og kols</vt:lpstr>
      <vt:lpstr>Praktiske øvelser</vt:lpstr>
      <vt:lpstr>EVALUERING</vt:lpstr>
      <vt:lpstr>INSTRUKTØRVEILEDNING</vt:lpstr>
      <vt:lpstr>PowerPoint-presentasjon</vt:lpstr>
      <vt:lpstr>INSTRUKTØRVEILEDNING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MODULBASERT TRENING FOR  FØRSTEHJELPSPERSONELL</dc:title>
  <dc:creator>Elisabeth Gjerdsjø</dc:creator>
  <cp:lastModifiedBy>Benedikte Abrahamsen</cp:lastModifiedBy>
  <cp:revision>14</cp:revision>
  <dcterms:created xsi:type="dcterms:W3CDTF">2023-02-22T12:33:29Z</dcterms:created>
  <dcterms:modified xsi:type="dcterms:W3CDTF">2024-12-18T17:32:03Z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2013-08-07T00:00:00Z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2023-02-22T00:00:00Z</vt:filetime>
  </property>
  <property fmtid="{D5CDD505-2E9C-101B-9397-08002B2CF9AE}" pid="5" name="Producer">
    <vt:lpwstr>Microsoft® PowerPoint® 2010</vt:lpwstr>
  </property>
  <property fmtid="{D5CDD505-2E9C-101B-9397-08002B2CF9AE}" pid="6" name="ContentTypeId">
    <vt:lpwstr>0x01010083C76611FE29A34198C6990B3D748399</vt:lpwstr>
  </property>
  <property fmtid="{D5CDD505-2E9C-101B-9397-08002B2CF9AE}" pid="7" name="MediaServiceImageTags">
    <vt:lpwstr/>
  </property>
  <property fmtid="{D5CDD505-2E9C-101B-9397-08002B2CF9AE}" pid="8" name="TaxKeyword">
    <vt:lpwstr/>
  </property>
  <property fmtid="{D5CDD505-2E9C-101B-9397-08002B2CF9AE}" pid="9" name="xd_ProgID">
    <vt:lpwstr/>
  </property>
  <property fmtid="{D5CDD505-2E9C-101B-9397-08002B2CF9AE}" pid="10" name="ONManagementStructure">
    <vt:lpwstr/>
  </property>
  <property fmtid="{D5CDD505-2E9C-101B-9397-08002B2CF9AE}" pid="11" name="TaxKeywordTaxHTField">
    <vt:lpwstr/>
  </property>
  <property fmtid="{D5CDD505-2E9C-101B-9397-08002B2CF9AE}" pid="12" name="ComplianceAssetId">
    <vt:lpwstr/>
  </property>
  <property fmtid="{D5CDD505-2E9C-101B-9397-08002B2CF9AE}" pid="13" name="TemplateUrl">
    <vt:lpwstr/>
  </property>
  <property fmtid="{D5CDD505-2E9C-101B-9397-08002B2CF9AE}" pid="14" name="pc35af7ee40c4272a9b88f5752d26e98">
    <vt:lpwstr>Utkast|c3e530bd-6c69-444e-95c6-1a44baff0c34</vt:lpwstr>
  </property>
  <property fmtid="{D5CDD505-2E9C-101B-9397-08002B2CF9AE}" pid="15" name="p4be2578f97b4edc955031900f78cb48">
    <vt:lpwstr/>
  </property>
  <property fmtid="{D5CDD505-2E9C-101B-9397-08002B2CF9AE}" pid="16" name="_ExtendedDescription">
    <vt:lpwstr/>
  </property>
  <property fmtid="{D5CDD505-2E9C-101B-9397-08002B2CF9AE}" pid="17" name="TriggerFlowInfo">
    <vt:lpwstr/>
  </property>
  <property fmtid="{D5CDD505-2E9C-101B-9397-08002B2CF9AE}" pid="18" name="i3bc5342653f4dbcb42b0474e5821fea">
    <vt:lpwstr>Kompetanse|a0d8012e-5c91-46d0-9027-a147629852d0</vt:lpwstr>
  </property>
  <property fmtid="{D5CDD505-2E9C-101B-9397-08002B2CF9AE}" pid="19" name="ONWorkAndFieldArea">
    <vt:lpwstr>2;#Kompetanse|a0d8012e-5c91-46d0-9027-a147629852d0</vt:lpwstr>
  </property>
  <property fmtid="{D5CDD505-2E9C-101B-9397-08002B2CF9AE}" pid="20" name="xd_Signature">
    <vt:bool>false</vt:bool>
  </property>
  <property fmtid="{D5CDD505-2E9C-101B-9397-08002B2CF9AE}" pid="21" name="j2f3f09481374c6aaacbe07c1e04bd8c">
    <vt:lpwstr/>
  </property>
  <property fmtid="{D5CDD505-2E9C-101B-9397-08002B2CF9AE}" pid="22" name="ONDocumentType">
    <vt:lpwstr/>
  </property>
  <property fmtid="{D5CDD505-2E9C-101B-9397-08002B2CF9AE}" pid="23" name="TaxCatchAll">
    <vt:lpwstr>2;#Kompetanse|a0d8012e-5c91-46d0-9027-a147629852d0;#1;#Utkast|c3e530bd-6c69-444e-95c6-1a44baff0c34</vt:lpwstr>
  </property>
  <property fmtid="{D5CDD505-2E9C-101B-9397-08002B2CF9AE}" pid="24" name="ONDocumentStatus">
    <vt:lpwstr>1;#Utkast|c3e530bd-6c69-444e-95c6-1a44baff0c34</vt:lpwstr>
  </property>
</Properties>
</file>