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09.11.2018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0DGkBdGTmM" TargetMode="External"/><Relationship Id="rId2" Type="http://schemas.openxmlformats.org/officeDocument/2006/relationships/hyperlink" Target="https://www.youtube.com/watch?v=mkzpoEFReR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630g5fyDpN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2</a:t>
            </a:r>
            <a:br>
              <a:rPr lang="en-US" sz="4000" dirty="0"/>
            </a:br>
            <a:r>
              <a:rPr lang="nb-NO" sz="4000" dirty="0"/>
              <a:t>MOB BÅT – TEKNISK / UTSTYR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MODUL </a:t>
            </a:r>
            <a:r>
              <a:rPr lang="nb-NO">
                <a:solidFill>
                  <a:srgbClr val="333333"/>
                </a:solidFill>
              </a:rPr>
              <a:t>NR 2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b-NO" sz="1600" dirty="0">
                <a:solidFill>
                  <a:srgbClr val="333333"/>
                </a:solidFill>
              </a:rPr>
              <a:t>Læremål</a:t>
            </a:r>
            <a:endParaRPr lang="en-US" sz="1600" dirty="0">
              <a:solidFill>
                <a:srgbClr val="333333"/>
              </a:solidFill>
            </a:endParaRPr>
          </a:p>
          <a:p>
            <a:pPr lvl="0"/>
            <a:r>
              <a:rPr lang="nb-NO" sz="1600" dirty="0"/>
              <a:t>Identifisere og kunne bruke </a:t>
            </a:r>
            <a:r>
              <a:rPr lang="nb-NO" sz="1600" dirty="0" err="1"/>
              <a:t>mob</a:t>
            </a:r>
            <a:r>
              <a:rPr lang="nb-NO" sz="1600" dirty="0"/>
              <a:t>-båtens viktigste systemer</a:t>
            </a:r>
          </a:p>
          <a:p>
            <a:pPr lvl="0"/>
            <a:r>
              <a:rPr lang="nb-NO" sz="1600" dirty="0"/>
              <a:t>Simulere oppretting av kantret båt</a:t>
            </a:r>
          </a:p>
          <a:p>
            <a:pPr lvl="0"/>
            <a:r>
              <a:rPr lang="nb-NO" sz="1600" dirty="0"/>
              <a:t>Kunne beskrive enkel feilsøking på motor og drivverk, og hvordan dette håndteres (gjøres av mekaniker)</a:t>
            </a:r>
          </a:p>
          <a:p>
            <a:pPr marL="0" indent="0">
              <a:buNone/>
            </a:pPr>
            <a:r>
              <a:rPr lang="nb-NO" sz="1600" dirty="0">
                <a:solidFill>
                  <a:srgbClr val="333333"/>
                </a:solidFill>
              </a:rPr>
              <a:t>Innhold</a:t>
            </a:r>
            <a:endParaRPr lang="en-US" sz="1600" dirty="0">
              <a:solidFill>
                <a:srgbClr val="333333"/>
              </a:solidFill>
            </a:endParaRPr>
          </a:p>
          <a:p>
            <a:pPr lvl="1"/>
            <a:r>
              <a:rPr lang="nb-NO" sz="1600" dirty="0"/>
              <a:t>Selvrettingssystem</a:t>
            </a:r>
            <a:endParaRPr lang="en-US" sz="1600" dirty="0"/>
          </a:p>
          <a:p>
            <a:pPr lvl="1"/>
            <a:r>
              <a:rPr lang="nb-NO" sz="1600" dirty="0"/>
              <a:t>Kroksystem</a:t>
            </a:r>
            <a:endParaRPr lang="en-US" sz="1600" dirty="0"/>
          </a:p>
          <a:p>
            <a:pPr lvl="1"/>
            <a:r>
              <a:rPr lang="nb-NO" sz="1600" dirty="0"/>
              <a:t>Start/stopp</a:t>
            </a:r>
            <a:endParaRPr lang="en-US" sz="1600" dirty="0"/>
          </a:p>
          <a:p>
            <a:pPr lvl="1"/>
            <a:r>
              <a:rPr lang="nb-NO" sz="1600" dirty="0"/>
              <a:t>Redningsgrind</a:t>
            </a:r>
            <a:endParaRPr lang="en-US" sz="1600" dirty="0"/>
          </a:p>
          <a:p>
            <a:pPr lvl="1"/>
            <a:r>
              <a:rPr lang="nb-NO" sz="1600" dirty="0"/>
              <a:t>MOB båt utstyr</a:t>
            </a:r>
            <a:endParaRPr lang="en-US" sz="1600" dirty="0"/>
          </a:p>
          <a:p>
            <a:r>
              <a:rPr lang="nb-NO" sz="1600" dirty="0"/>
              <a:t>Evaluering</a:t>
            </a:r>
            <a:endParaRPr lang="en-US" sz="1600" dirty="0"/>
          </a:p>
          <a:p>
            <a:pPr lvl="1"/>
            <a:r>
              <a:rPr lang="nb-NO" sz="1600" dirty="0"/>
              <a:t>Gjennomgang og oppsummering av modulen</a:t>
            </a:r>
            <a:endParaRPr lang="en-US" sz="1600" dirty="0"/>
          </a:p>
          <a:p>
            <a:pPr lvl="1"/>
            <a:r>
              <a:rPr lang="nb-NO" sz="1600" dirty="0"/>
              <a:t>Nådde vi målsetningen</a:t>
            </a:r>
            <a:endParaRPr lang="en-US" sz="16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Tidsforbruk for praktiske øvelser: </a:t>
            </a:r>
            <a:r>
              <a:rPr lang="nb-NO" sz="2000" dirty="0" err="1">
                <a:solidFill>
                  <a:srgbClr val="333333"/>
                </a:solidFill>
              </a:rPr>
              <a:t>ca</a:t>
            </a:r>
            <a:r>
              <a:rPr lang="nb-NO" sz="2000" dirty="0">
                <a:solidFill>
                  <a:srgbClr val="333333"/>
                </a:solidFill>
              </a:rPr>
              <a:t> 80 min</a:t>
            </a:r>
            <a:endParaRPr lang="en-US" sz="2000" dirty="0">
              <a:solidFill>
                <a:srgbClr val="333333"/>
              </a:solidFill>
            </a:endParaRPr>
          </a:p>
          <a:p>
            <a:endParaRPr lang="en-US" sz="2000" dirty="0">
              <a:solidFill>
                <a:srgbClr val="333333"/>
              </a:solidFill>
            </a:endParaRPr>
          </a:p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Evaluering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 (PÅ MOB BÅT)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Oppgave 1: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Demonstrer/instruerer bruk av redningsgrind og kommenterer fokusområder under bruk. Fokusområder:</a:t>
            </a:r>
            <a:endParaRPr lang="en-US" sz="2000" dirty="0"/>
          </a:p>
          <a:p>
            <a:pPr lvl="1"/>
            <a:r>
              <a:rPr lang="nb-NO" sz="1800" dirty="0"/>
              <a:t>Observering under tilnærming – hjelpemenn sin plassering i båten?</a:t>
            </a:r>
            <a:endParaRPr lang="en-US" sz="1800" dirty="0"/>
          </a:p>
          <a:p>
            <a:pPr lvl="1"/>
            <a:r>
              <a:rPr lang="nb-NO" sz="1800" dirty="0"/>
              <a:t>Turtall på motor, MOB båtens fart</a:t>
            </a:r>
            <a:endParaRPr lang="en-US" sz="1800" dirty="0"/>
          </a:p>
          <a:p>
            <a:pPr lvl="1"/>
            <a:r>
              <a:rPr lang="nb-NO" sz="1800" dirty="0"/>
              <a:t>Kurs mot sjø/med sjø/mot bein?</a:t>
            </a:r>
            <a:endParaRPr lang="en-US" sz="1800" dirty="0"/>
          </a:p>
          <a:p>
            <a:pPr lvl="1"/>
            <a:r>
              <a:rPr lang="nb-NO" sz="1800" dirty="0"/>
              <a:t>Kommunikasjon om bord (bruke </a:t>
            </a:r>
            <a:r>
              <a:rPr lang="nb-NO" sz="1800" dirty="0" err="1"/>
              <a:t>håndtegn</a:t>
            </a:r>
            <a:r>
              <a:rPr lang="nb-NO" sz="1800" dirty="0"/>
              <a:t>?)</a:t>
            </a:r>
            <a:endParaRPr lang="en-US" sz="1800" dirty="0"/>
          </a:p>
          <a:p>
            <a:pPr lvl="1"/>
            <a:r>
              <a:rPr lang="nb-NO" sz="1800" dirty="0"/>
              <a:t>Personens plassering i redningsgrinden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Oppretting av </a:t>
            </a:r>
            <a:r>
              <a:rPr lang="nb-NO" dirty="0" err="1"/>
              <a:t>mob</a:t>
            </a:r>
            <a:r>
              <a:rPr lang="nb-NO" dirty="0"/>
              <a:t>-båt og 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hlinkClick r:id="rId2"/>
              </a:rPr>
              <a:t>Link</a:t>
            </a:r>
            <a:r>
              <a:rPr lang="en-US" sz="2000" dirty="0"/>
              <a:t> </a:t>
            </a:r>
            <a:r>
              <a:rPr lang="en-US" sz="2000" dirty="0" err="1"/>
              <a:t>til</a:t>
            </a:r>
            <a:r>
              <a:rPr lang="en-US" sz="2000" dirty="0"/>
              <a:t> </a:t>
            </a:r>
            <a:r>
              <a:rPr lang="en-US" sz="2000" dirty="0" err="1"/>
              <a:t>situasjoner</a:t>
            </a:r>
            <a:r>
              <a:rPr lang="en-US" sz="2000" dirty="0"/>
              <a:t> </a:t>
            </a:r>
            <a:r>
              <a:rPr lang="en-US" sz="2000" dirty="0" err="1"/>
              <a:t>hvor</a:t>
            </a:r>
            <a:r>
              <a:rPr lang="en-US" sz="2000" dirty="0"/>
              <a:t> mob-</a:t>
            </a:r>
            <a:r>
              <a:rPr lang="en-US" sz="2000" dirty="0" err="1"/>
              <a:t>båt</a:t>
            </a:r>
            <a:r>
              <a:rPr lang="en-US" sz="2000" dirty="0"/>
              <a:t> </a:t>
            </a:r>
            <a:r>
              <a:rPr lang="en-US" sz="2000" dirty="0" err="1"/>
              <a:t>kantrer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Link</a:t>
            </a:r>
            <a:r>
              <a:rPr lang="en-US" sz="2000" dirty="0"/>
              <a:t> </a:t>
            </a:r>
            <a:r>
              <a:rPr lang="en-US" sz="2000" dirty="0" err="1"/>
              <a:t>til</a:t>
            </a:r>
            <a:r>
              <a:rPr lang="en-US" sz="2000" dirty="0"/>
              <a:t> </a:t>
            </a:r>
            <a:r>
              <a:rPr lang="en-US" sz="2000" dirty="0" err="1"/>
              <a:t>situasjon</a:t>
            </a:r>
            <a:r>
              <a:rPr lang="en-US" sz="2000" dirty="0"/>
              <a:t> </a:t>
            </a:r>
            <a:r>
              <a:rPr lang="en-US" sz="2000" dirty="0" err="1"/>
              <a:t>hvor</a:t>
            </a:r>
            <a:r>
              <a:rPr lang="en-US" sz="2000" dirty="0"/>
              <a:t> mob-</a:t>
            </a:r>
            <a:r>
              <a:rPr lang="en-US" sz="2000" dirty="0" err="1"/>
              <a:t>båt</a:t>
            </a:r>
            <a:r>
              <a:rPr lang="en-US" sz="2000" dirty="0"/>
              <a:t> </a:t>
            </a:r>
            <a:r>
              <a:rPr lang="en-US" sz="2000" dirty="0" err="1"/>
              <a:t>kantrer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4"/>
              </a:rPr>
              <a:t>Link</a:t>
            </a:r>
            <a:r>
              <a:rPr lang="en-US" sz="2000" dirty="0"/>
              <a:t> </a:t>
            </a:r>
            <a:r>
              <a:rPr lang="en-US" sz="2000" dirty="0" err="1"/>
              <a:t>til</a:t>
            </a:r>
            <a:r>
              <a:rPr lang="en-US" sz="2000" dirty="0"/>
              <a:t> </a:t>
            </a:r>
            <a:r>
              <a:rPr lang="en-US" sz="2000" dirty="0" err="1"/>
              <a:t>situasjon</a:t>
            </a:r>
            <a:r>
              <a:rPr lang="en-US" sz="2000" dirty="0"/>
              <a:t> </a:t>
            </a:r>
            <a:r>
              <a:rPr lang="en-US" sz="2000" dirty="0" err="1"/>
              <a:t>hvor</a:t>
            </a:r>
            <a:r>
              <a:rPr lang="en-US" sz="2000" dirty="0"/>
              <a:t> </a:t>
            </a:r>
            <a:r>
              <a:rPr lang="en-US" sz="2000" dirty="0" err="1"/>
              <a:t>det</a:t>
            </a:r>
            <a:r>
              <a:rPr lang="en-US" sz="2000" dirty="0"/>
              <a:t> tester </a:t>
            </a:r>
            <a:r>
              <a:rPr lang="en-US" sz="2000" dirty="0" err="1"/>
              <a:t>selvopprettingssystem</a:t>
            </a:r>
            <a:endParaRPr lang="en-US" sz="2000" dirty="0"/>
          </a:p>
          <a:p>
            <a:pPr marL="0" indent="0">
              <a:buNone/>
            </a:pPr>
            <a:br>
              <a:rPr lang="nb-NO" sz="2000" dirty="0"/>
            </a:br>
            <a:r>
              <a:rPr lang="nb-NO" sz="2000" dirty="0"/>
              <a:t>Oppgave 2</a:t>
            </a:r>
          </a:p>
          <a:p>
            <a:pPr marL="0" indent="0">
              <a:buNone/>
            </a:pPr>
            <a:r>
              <a:rPr lang="nb-NO" sz="2000" dirty="0"/>
              <a:t>Demonstrer/instruerer bruk av selvopprettingssystemet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Fokusområder:</a:t>
            </a:r>
            <a:endParaRPr lang="en-US" sz="2000" dirty="0"/>
          </a:p>
          <a:p>
            <a:pPr lvl="1"/>
            <a:r>
              <a:rPr lang="nb-NO" sz="2000" dirty="0"/>
              <a:t>Personellkontroll etter velt,</a:t>
            </a:r>
            <a:endParaRPr lang="en-US" sz="2000" dirty="0"/>
          </a:p>
          <a:p>
            <a:pPr lvl="1"/>
            <a:r>
              <a:rPr lang="nb-NO" sz="2000" dirty="0"/>
              <a:t>Personellets plassering i forhold til båten før utløsing av</a:t>
            </a:r>
            <a:r>
              <a:rPr lang="en-US" sz="2000" dirty="0"/>
              <a:t> </a:t>
            </a:r>
            <a:r>
              <a:rPr lang="nb-NO" sz="2000" dirty="0"/>
              <a:t>Co2 flaske,</a:t>
            </a:r>
            <a:endParaRPr lang="en-US" sz="2000" dirty="0"/>
          </a:p>
          <a:p>
            <a:pPr lvl="1"/>
            <a:r>
              <a:rPr lang="nb-NO" sz="2000" dirty="0"/>
              <a:t>Entring av båten etter oppretting</a:t>
            </a:r>
            <a:endParaRPr lang="en-US" sz="2000" dirty="0"/>
          </a:p>
          <a:p>
            <a:pPr lvl="1"/>
            <a:r>
              <a:rPr lang="nb-NO" sz="2000" dirty="0"/>
              <a:t>Tiltak etter entring av båten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749D38-EB36-40AE-BE8F-50537F5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8939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Oppgave 3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Forteller/vis hvilke sjekkpunkter som skal gjennomføres på MOB båten når mannskapet møter etter en MOB alarm.</a:t>
            </a:r>
            <a:endParaRPr lang="en-US" sz="2000" dirty="0"/>
          </a:p>
          <a:p>
            <a:r>
              <a:rPr lang="nb-NO" sz="2000" dirty="0"/>
              <a:t> Fokusområder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nb-NO" sz="2000" dirty="0"/>
              <a:t>Ref. lokal beredskapsplan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Oppgave 4</a:t>
            </a:r>
            <a:endParaRPr lang="en-US" sz="2000" dirty="0"/>
          </a:p>
          <a:p>
            <a:pPr marL="0" indent="0">
              <a:buNone/>
            </a:pPr>
            <a:r>
              <a:rPr lang="nb-NO" sz="2000" dirty="0"/>
              <a:t>Gå gjennom MOB båt utstyret og forklarer</a:t>
            </a:r>
            <a:r>
              <a:rPr lang="en-US" sz="2000" dirty="0"/>
              <a:t> </a:t>
            </a:r>
            <a:r>
              <a:rPr lang="nb-NO" sz="2000" dirty="0"/>
              <a:t>bruken av utstyret om bord med fokus på:</a:t>
            </a:r>
            <a:endParaRPr lang="en-US" sz="2000" dirty="0"/>
          </a:p>
          <a:p>
            <a:pPr lvl="1"/>
            <a:r>
              <a:rPr lang="nb-NO" sz="2000" dirty="0"/>
              <a:t>Redningspose/ Varmeteppe</a:t>
            </a:r>
          </a:p>
          <a:p>
            <a:pPr lvl="1"/>
            <a:r>
              <a:rPr lang="nb-NO" sz="2000" dirty="0"/>
              <a:t>Førstehjelpsutstyr</a:t>
            </a:r>
            <a:endParaRPr lang="en-US" sz="2000" dirty="0"/>
          </a:p>
          <a:p>
            <a:pPr lvl="1"/>
            <a:r>
              <a:rPr lang="nb-NO" sz="2000" dirty="0"/>
              <a:t>Pyroteknisk utstyr i kasse</a:t>
            </a:r>
            <a:endParaRPr lang="en-US" sz="2000" dirty="0"/>
          </a:p>
          <a:p>
            <a:pPr lvl="1"/>
            <a:r>
              <a:rPr lang="nb-NO" sz="2000" dirty="0"/>
              <a:t>Annet løst utstyr?</a:t>
            </a:r>
          </a:p>
          <a:p>
            <a:pPr lvl="1"/>
            <a:r>
              <a:rPr lang="nb-NO" sz="2000" dirty="0"/>
              <a:t>Navigasjonsutstyr</a:t>
            </a:r>
          </a:p>
          <a:p>
            <a:pPr lvl="1"/>
            <a:r>
              <a:rPr lang="nb-NO" sz="2000" dirty="0"/>
              <a:t>Sambandsutstyr</a:t>
            </a:r>
          </a:p>
          <a:p>
            <a:pPr lvl="1"/>
            <a:r>
              <a:rPr lang="nb-NO" sz="2000" dirty="0"/>
              <a:t>Nød styring og rensing av </a:t>
            </a:r>
            <a:r>
              <a:rPr lang="nb-NO" sz="2000" dirty="0" err="1"/>
              <a:t>vannjet</a:t>
            </a:r>
            <a:r>
              <a:rPr lang="nb-NO" sz="2000" dirty="0"/>
              <a:t> dersom dette finnes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Trener veiledning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2"/>
            <a:ext cx="10515600" cy="4586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Spill på deltakernes erfaringer.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891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240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MODULBASERT TRENING FOR MOB BÅT PERSONELL  </vt:lpstr>
      <vt:lpstr>MODUL NR 2</vt:lpstr>
      <vt:lpstr>GJENNOMFØRING</vt:lpstr>
      <vt:lpstr>PRAKTISKE ØVELSER (PÅ MOB BÅT)</vt:lpstr>
      <vt:lpstr>Oppretting av mob-båt og praktiske øvelser</vt:lpstr>
      <vt:lpstr>PRAKTISKE ØVELSER</vt:lpstr>
      <vt:lpstr>PRAKTISKE ØVELSER</vt:lpstr>
      <vt:lpstr>Trener veiledning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7</cp:revision>
  <dcterms:created xsi:type="dcterms:W3CDTF">2018-10-31T09:41:16Z</dcterms:created>
  <dcterms:modified xsi:type="dcterms:W3CDTF">2018-11-09T14:20:09Z</dcterms:modified>
</cp:coreProperties>
</file>