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MOB BÅT 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4095506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nb-NO" sz="4000" dirty="0"/>
          </a:p>
          <a:p>
            <a:pPr algn="l"/>
            <a:endParaRPr lang="nb-NO" sz="4000" dirty="0"/>
          </a:p>
          <a:p>
            <a:pPr algn="l"/>
            <a:r>
              <a:rPr lang="nb-NO" sz="4000" dirty="0"/>
              <a:t> </a:t>
            </a:r>
          </a:p>
          <a:p>
            <a:pPr algn="l"/>
            <a:endParaRPr lang="nb-NO" sz="4000" dirty="0"/>
          </a:p>
          <a:p>
            <a:pPr algn="l"/>
            <a:r>
              <a:rPr lang="nb-NO" sz="4000" dirty="0"/>
              <a:t>MODUL: 3</a:t>
            </a:r>
            <a:br>
              <a:rPr lang="nb-NO" sz="4000" dirty="0"/>
            </a:br>
            <a:r>
              <a:rPr lang="nb-NO" sz="4000" dirty="0"/>
              <a:t>FØRSTEHJELP - HLR / HYPOTERMI /</a:t>
            </a:r>
            <a:r>
              <a:rPr lang="en-US" sz="4000" dirty="0"/>
              <a:t> </a:t>
            </a:r>
            <a:r>
              <a:rPr lang="nb-NO" sz="4000" dirty="0"/>
              <a:t>FØRSTEHJELPSUTSTYR</a:t>
            </a:r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333333"/>
                </a:solidFill>
              </a:rPr>
              <a:t>MODUL NR 3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2000" dirty="0">
                <a:solidFill>
                  <a:srgbClr val="333333"/>
                </a:solidFill>
              </a:rPr>
              <a:t>Læremål</a:t>
            </a:r>
            <a:endParaRPr lang="en-US" sz="2000" dirty="0">
              <a:solidFill>
                <a:srgbClr val="333333"/>
              </a:solidFill>
            </a:endParaRPr>
          </a:p>
          <a:p>
            <a:pPr lvl="1"/>
            <a:r>
              <a:rPr lang="nb-NO" sz="2000" dirty="0">
                <a:solidFill>
                  <a:srgbClr val="333333"/>
                </a:solidFill>
              </a:rPr>
              <a:t>Utføre HLR på dukke</a:t>
            </a:r>
            <a:endParaRPr lang="en-US" sz="2000" dirty="0">
              <a:solidFill>
                <a:srgbClr val="333333"/>
              </a:solidFill>
            </a:endParaRPr>
          </a:p>
          <a:p>
            <a:pPr lvl="1"/>
            <a:r>
              <a:rPr lang="nb-NO" sz="2000" dirty="0">
                <a:solidFill>
                  <a:srgbClr val="333333"/>
                </a:solidFill>
              </a:rPr>
              <a:t>Gjennomføre nødvendige tiltak for å forebygge hypotermi</a:t>
            </a:r>
            <a:endParaRPr lang="en-US" sz="2000" dirty="0">
              <a:solidFill>
                <a:srgbClr val="333333"/>
              </a:solidFill>
            </a:endParaRPr>
          </a:p>
          <a:p>
            <a:pPr lvl="1"/>
            <a:r>
              <a:rPr lang="nb-NO" sz="2000" dirty="0">
                <a:solidFill>
                  <a:srgbClr val="333333"/>
                </a:solidFill>
              </a:rPr>
              <a:t>Bruke førstehjelp utstyret i MOB båten.</a:t>
            </a:r>
            <a:endParaRPr lang="en-US" sz="2000" dirty="0">
              <a:solidFill>
                <a:srgbClr val="333333"/>
              </a:solidFill>
            </a:endParaRPr>
          </a:p>
          <a:p>
            <a:pPr lvl="1"/>
            <a:r>
              <a:rPr lang="nb-NO" sz="2000" dirty="0">
                <a:solidFill>
                  <a:srgbClr val="333333"/>
                </a:solidFill>
              </a:rPr>
              <a:t>Legge en person i riktig leie etter å tatt hensyn til pasientens skader/tilstand</a:t>
            </a:r>
            <a:endParaRPr lang="en-US" sz="2000" dirty="0">
              <a:solidFill>
                <a:srgbClr val="333333"/>
              </a:solidFill>
            </a:endParaRPr>
          </a:p>
          <a:p>
            <a:pPr marL="0" indent="0">
              <a:buNone/>
            </a:pPr>
            <a:r>
              <a:rPr lang="nb-NO" sz="2000" dirty="0">
                <a:solidFill>
                  <a:srgbClr val="333333"/>
                </a:solidFill>
              </a:rPr>
              <a:t>Innhold</a:t>
            </a:r>
            <a:endParaRPr lang="en-US" sz="2000" dirty="0">
              <a:solidFill>
                <a:srgbClr val="333333"/>
              </a:solidFill>
            </a:endParaRPr>
          </a:p>
          <a:p>
            <a:pPr lvl="1"/>
            <a:r>
              <a:rPr lang="nb-NO" sz="2000" dirty="0" err="1">
                <a:solidFill>
                  <a:srgbClr val="333333"/>
                </a:solidFill>
              </a:rPr>
              <a:t>Termopose</a:t>
            </a:r>
            <a:endParaRPr lang="en-US" sz="2000" dirty="0">
              <a:solidFill>
                <a:srgbClr val="333333"/>
              </a:solidFill>
            </a:endParaRPr>
          </a:p>
          <a:p>
            <a:pPr lvl="1"/>
            <a:r>
              <a:rPr lang="nb-NO" sz="2000" dirty="0">
                <a:solidFill>
                  <a:srgbClr val="333333"/>
                </a:solidFill>
              </a:rPr>
              <a:t>Bobleplast</a:t>
            </a:r>
            <a:endParaRPr lang="en-US" sz="2000" dirty="0">
              <a:solidFill>
                <a:srgbClr val="333333"/>
              </a:solidFill>
            </a:endParaRPr>
          </a:p>
          <a:p>
            <a:pPr lvl="1"/>
            <a:r>
              <a:rPr lang="nb-NO" sz="2000" dirty="0">
                <a:solidFill>
                  <a:srgbClr val="333333"/>
                </a:solidFill>
              </a:rPr>
              <a:t>Førstehjelpsutstyr</a:t>
            </a:r>
            <a:endParaRPr lang="en-US" sz="2000" dirty="0">
              <a:solidFill>
                <a:srgbClr val="333333"/>
              </a:solidFill>
            </a:endParaRPr>
          </a:p>
          <a:p>
            <a:pPr lvl="1"/>
            <a:r>
              <a:rPr lang="nb-NO" sz="2000" dirty="0">
                <a:solidFill>
                  <a:srgbClr val="333333"/>
                </a:solidFill>
              </a:rPr>
              <a:t>Bevissthet</a:t>
            </a:r>
            <a:endParaRPr lang="en-US" sz="2000" dirty="0">
              <a:solidFill>
                <a:srgbClr val="333333"/>
              </a:solidFill>
            </a:endParaRPr>
          </a:p>
          <a:p>
            <a:pPr lvl="1"/>
            <a:r>
              <a:rPr lang="nb-NO" sz="2000" dirty="0">
                <a:solidFill>
                  <a:srgbClr val="333333"/>
                </a:solidFill>
              </a:rPr>
              <a:t>Åndedrett</a:t>
            </a:r>
            <a:endParaRPr lang="en-US" sz="2000" dirty="0">
              <a:solidFill>
                <a:srgbClr val="333333"/>
              </a:solidFill>
            </a:endParaRPr>
          </a:p>
          <a:p>
            <a:pPr lvl="1"/>
            <a:r>
              <a:rPr lang="nb-NO" sz="2000" dirty="0">
                <a:solidFill>
                  <a:srgbClr val="333333"/>
                </a:solidFill>
              </a:rPr>
              <a:t>Stabilisering</a:t>
            </a:r>
            <a:endParaRPr lang="en-US" sz="2000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4D7405-8586-420D-AF73-BB09E22C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GJENNOMFØRING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9CC1D4-5163-4CD2-8D51-1C4408455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r>
              <a:rPr lang="nb-NO" sz="2000" dirty="0"/>
              <a:t>Teoretisk gjennomgang med sykepleier: 30 min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nb-NO" sz="2000" dirty="0"/>
              <a:t>Praktiske treninger i MOB båt : 45 min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nb-NO" sz="2000" dirty="0"/>
              <a:t>Evaluering</a:t>
            </a:r>
            <a:endParaRPr lang="en-US" sz="2000" dirty="0"/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449168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r>
              <a:rPr lang="nb-NO" sz="2000" dirty="0"/>
              <a:t>Gjennomgang av BHLR i </a:t>
            </a:r>
            <a:r>
              <a:rPr lang="nb-NO" sz="2000" dirty="0" err="1"/>
              <a:t>hht</a:t>
            </a:r>
            <a:r>
              <a:rPr lang="nb-NO" sz="2000" dirty="0"/>
              <a:t> retningslinje 2010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nb-NO" sz="2000" dirty="0"/>
              <a:t>Gjennomføre nødvendige tiltak for å forebygge hypotermi ved hjelp av relevant fagstoff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PRAKTISKE ØVELSER (i MOB båt)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Oppgave :</a:t>
            </a:r>
            <a:endParaRPr lang="en-US" sz="2000" dirty="0"/>
          </a:p>
          <a:p>
            <a:r>
              <a:rPr lang="nb-NO" sz="2000" dirty="0"/>
              <a:t>Forflytt og plasser person fra redningsgrind og ned på</a:t>
            </a:r>
            <a:r>
              <a:rPr lang="en-US" sz="2000" dirty="0"/>
              <a:t> </a:t>
            </a:r>
            <a:r>
              <a:rPr lang="nb-NO" sz="2000" dirty="0"/>
              <a:t>MOB båt dekket.</a:t>
            </a:r>
            <a:endParaRPr lang="en-US" sz="2000" dirty="0"/>
          </a:p>
          <a:p>
            <a:r>
              <a:rPr lang="nb-NO" sz="2000" dirty="0"/>
              <a:t>Legge en person i riktig leie etter å tatt hensyn til pasientens skader/tilstand</a:t>
            </a:r>
            <a:endParaRPr lang="en-US" sz="2000" dirty="0"/>
          </a:p>
          <a:p>
            <a:r>
              <a:rPr lang="nb-NO" sz="2000" dirty="0"/>
              <a:t>Iverksett tiltak for å forebygge hypotermi</a:t>
            </a:r>
            <a:endParaRPr lang="en-US" sz="2000" dirty="0"/>
          </a:p>
          <a:p>
            <a:r>
              <a:rPr lang="nb-NO" sz="2000" dirty="0"/>
              <a:t>Fokusområder:</a:t>
            </a:r>
            <a:endParaRPr lang="en-US" sz="2000" dirty="0"/>
          </a:p>
          <a:p>
            <a:pPr lvl="1"/>
            <a:r>
              <a:rPr lang="nb-NO" sz="2000" dirty="0"/>
              <a:t>Hensiktsmessig plassering </a:t>
            </a:r>
            <a:r>
              <a:rPr lang="nb-NO" sz="2000" dirty="0" err="1"/>
              <a:t>mtp</a:t>
            </a:r>
            <a:r>
              <a:rPr lang="nb-NO" sz="2000" dirty="0"/>
              <a:t> utførelse av førstehjelp under transport</a:t>
            </a:r>
            <a:endParaRPr lang="en-US" sz="2000" dirty="0"/>
          </a:p>
          <a:p>
            <a:pPr lvl="1"/>
            <a:r>
              <a:rPr lang="nb-NO" sz="2000" dirty="0"/>
              <a:t>Frie luftveier/</a:t>
            </a:r>
            <a:r>
              <a:rPr lang="nb-NO" sz="2000" dirty="0" err="1"/>
              <a:t>ånderett</a:t>
            </a:r>
            <a:endParaRPr lang="en-US" sz="2000" dirty="0"/>
          </a:p>
          <a:p>
            <a:pPr lvl="1"/>
            <a:r>
              <a:rPr lang="nb-NO" sz="2000" dirty="0"/>
              <a:t>Utføre HLR på dukke</a:t>
            </a:r>
            <a:endParaRPr lang="en-US" sz="2000" dirty="0"/>
          </a:p>
          <a:p>
            <a:pPr lvl="1"/>
            <a:r>
              <a:rPr lang="nb-NO" sz="2000" dirty="0"/>
              <a:t>Stabilisering av pasienten</a:t>
            </a:r>
            <a:endParaRPr lang="en-US" sz="2000" dirty="0"/>
          </a:p>
          <a:p>
            <a:pPr lvl="1"/>
            <a:r>
              <a:rPr lang="nb-NO" sz="2000" dirty="0"/>
              <a:t>Bruk av </a:t>
            </a:r>
            <a:r>
              <a:rPr lang="nb-NO" sz="2000" dirty="0" err="1"/>
              <a:t>termoposer</a:t>
            </a:r>
            <a:r>
              <a:rPr lang="nb-NO" sz="2000" dirty="0"/>
              <a:t>/bobleplast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386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Trener</a:t>
            </a:r>
            <a:r>
              <a:rPr lang="en-US" dirty="0"/>
              <a:t> </a:t>
            </a:r>
            <a:r>
              <a:rPr lang="en-US" dirty="0" err="1"/>
              <a:t>veiledning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Bruk relevant fagstoff for å bygge opp</a:t>
            </a:r>
            <a:r>
              <a:rPr lang="en-US" sz="2000" dirty="0"/>
              <a:t> </a:t>
            </a:r>
            <a:r>
              <a:rPr lang="nb-NO" sz="2000" dirty="0"/>
              <a:t>teoriundervisningen med tanke på HLR og hypotermi</a:t>
            </a:r>
            <a:endParaRPr lang="en-US" sz="2000" dirty="0"/>
          </a:p>
          <a:p>
            <a:pPr marL="0" indent="0">
              <a:buNone/>
            </a:pPr>
            <a:r>
              <a:rPr lang="nb-NO" sz="2000" dirty="0"/>
              <a:t>Dersom været tillater bør en prøve å gjennomføre en øvelse der en redder en Dummy opp fra sjøen og fortsetter med HLR på medbrakt ”</a:t>
            </a:r>
            <a:r>
              <a:rPr lang="nb-NO" sz="2000" dirty="0" err="1"/>
              <a:t>annedukke</a:t>
            </a:r>
            <a:r>
              <a:rPr lang="nb-NO" sz="2000" dirty="0"/>
              <a:t>” under retur, utføre HLR med to reddere inntil </a:t>
            </a:r>
            <a:r>
              <a:rPr lang="nb-NO" sz="2000" dirty="0" err="1"/>
              <a:t>anhuking</a:t>
            </a:r>
            <a:r>
              <a:rPr lang="nb-NO" sz="2000" dirty="0"/>
              <a:t>.</a:t>
            </a:r>
            <a:endParaRPr lang="en-US" sz="2000" dirty="0"/>
          </a:p>
          <a:p>
            <a:pPr marL="0" indent="0">
              <a:buNone/>
            </a:pPr>
            <a:r>
              <a:rPr lang="nb-NO" sz="2000" dirty="0"/>
              <a:t>Utfordring: Vil en avbryte kompresjoner under hiv av </a:t>
            </a:r>
            <a:r>
              <a:rPr lang="nb-NO" sz="2000" dirty="0" err="1"/>
              <a:t>mobbåt</a:t>
            </a:r>
            <a:r>
              <a:rPr lang="nb-NO" sz="2000" dirty="0"/>
              <a:t> for at redningsmennene skal kunne returnere til sine seter, eller tillater man </a:t>
            </a:r>
            <a:r>
              <a:rPr lang="nb-NO" sz="2000" dirty="0" err="1"/>
              <a:t>hiving</a:t>
            </a:r>
            <a:r>
              <a:rPr lang="nb-NO" sz="2000" dirty="0"/>
              <a:t> mens kompresjoner pågår?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47452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33495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250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MODULBASERT TRENING FOR MOB BÅT PERSONELL  </vt:lpstr>
      <vt:lpstr>MODUL NR 3</vt:lpstr>
      <vt:lpstr>GJENNOMFØRING</vt:lpstr>
      <vt:lpstr>Fag</vt:lpstr>
      <vt:lpstr>PRAKTISKE ØVELSER (i MOB båt)</vt:lpstr>
      <vt:lpstr>Trener veiledning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Marita R Dorga</cp:lastModifiedBy>
  <cp:revision>4</cp:revision>
  <dcterms:created xsi:type="dcterms:W3CDTF">2018-10-31T09:41:16Z</dcterms:created>
  <dcterms:modified xsi:type="dcterms:W3CDTF">2018-11-09T14:26:51Z</dcterms:modified>
</cp:coreProperties>
</file>