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11.12.2018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790705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6</a:t>
            </a:r>
            <a:br>
              <a:rPr lang="nb-NO" sz="4000" dirty="0"/>
            </a:br>
            <a:r>
              <a:rPr lang="nb-NO" sz="3600" dirty="0"/>
              <a:t>UTSETTING</a:t>
            </a:r>
          </a:p>
          <a:p>
            <a:pPr algn="l"/>
            <a:r>
              <a:rPr lang="nb-NO" sz="3600" dirty="0"/>
              <a:t>SAMHANDLE MED FALKØYE(SKADESTEDSLEDER)</a:t>
            </a:r>
          </a:p>
          <a:p>
            <a:pPr algn="l"/>
            <a:r>
              <a:rPr lang="nb-NO" sz="3600" dirty="0"/>
              <a:t>OPPHEIS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/>
              <a:t>Læremål for treningen: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lvl="0"/>
            <a:endParaRPr lang="nb-NO" sz="2000" dirty="0"/>
          </a:p>
          <a:p>
            <a:pPr lvl="0"/>
            <a:r>
              <a:rPr lang="nb-NO" sz="2000" dirty="0"/>
              <a:t>Bemanne og sjøsette båt  og samhandle med skadestedsleder (</a:t>
            </a:r>
            <a:r>
              <a:rPr lang="nb-NO" sz="2000" dirty="0" err="1"/>
              <a:t>falkøye</a:t>
            </a:r>
            <a:r>
              <a:rPr lang="nb-NO" sz="2000" dirty="0"/>
              <a:t>) </a:t>
            </a:r>
          </a:p>
          <a:p>
            <a:pPr marL="0" lvl="0" indent="0">
              <a:buNone/>
            </a:pPr>
            <a:endParaRPr lang="nb-NO" sz="2000" dirty="0"/>
          </a:p>
          <a:p>
            <a:pPr lvl="0"/>
            <a:r>
              <a:rPr lang="nb-NO" sz="2000" dirty="0"/>
              <a:t>Gjenfinning av dukke eller annet objekt ved hjelp av </a:t>
            </a:r>
            <a:r>
              <a:rPr lang="nb-NO" sz="2000" dirty="0" err="1"/>
              <a:t>falkøye</a:t>
            </a:r>
            <a:r>
              <a:rPr lang="nb-NO" sz="2000" dirty="0"/>
              <a:t> </a:t>
            </a:r>
          </a:p>
          <a:p>
            <a:pPr marL="0" lvl="0" indent="0">
              <a:buNone/>
            </a:pPr>
            <a:endParaRPr lang="nb-NO" sz="2000" dirty="0"/>
          </a:p>
          <a:p>
            <a:pPr lvl="0"/>
            <a:r>
              <a:rPr lang="nb-NO" sz="2000" dirty="0"/>
              <a:t>Koordinere arbeidet om bord i båt i forbindelse med </a:t>
            </a:r>
            <a:r>
              <a:rPr lang="nb-NO" sz="2000" dirty="0" err="1"/>
              <a:t>oppheis</a:t>
            </a:r>
            <a:r>
              <a:rPr lang="nb-NO" sz="2000" dirty="0"/>
              <a:t> av båt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Utføre sjekk i </a:t>
            </a:r>
            <a:r>
              <a:rPr lang="nb-NO" sz="2000" dirty="0" err="1"/>
              <a:t>hht</a:t>
            </a:r>
            <a:r>
              <a:rPr lang="nb-NO" sz="2000" dirty="0"/>
              <a:t> lokal beredskapsplan og sjekkliste</a:t>
            </a:r>
            <a:endParaRPr lang="en-US" sz="2000" dirty="0"/>
          </a:p>
          <a:p>
            <a:r>
              <a:rPr lang="nb-NO" sz="2000" dirty="0"/>
              <a:t>Kommunikasjonsform</a:t>
            </a:r>
            <a:endParaRPr lang="en-US" sz="2000" dirty="0"/>
          </a:p>
          <a:p>
            <a:pPr lvl="1"/>
            <a:r>
              <a:rPr lang="nb-NO" sz="2000" dirty="0"/>
              <a:t>UHF / VHF</a:t>
            </a:r>
            <a:endParaRPr lang="en-US" sz="2000" dirty="0"/>
          </a:p>
          <a:p>
            <a:pPr lvl="1"/>
            <a:r>
              <a:rPr lang="nb-NO" sz="2000" dirty="0"/>
              <a:t>Signalgivning i MOB båten</a:t>
            </a:r>
            <a:endParaRPr lang="en-US" sz="2000" dirty="0"/>
          </a:p>
          <a:p>
            <a:r>
              <a:rPr lang="nb-NO" sz="2000" dirty="0"/>
              <a:t>Samband/kommunikasjon med</a:t>
            </a:r>
            <a:r>
              <a:rPr lang="en-US" sz="2000" dirty="0"/>
              <a:t> </a:t>
            </a:r>
            <a:r>
              <a:rPr lang="nb-NO" sz="2000" dirty="0"/>
              <a:t>kranfører/skadestedsleder (</a:t>
            </a:r>
            <a:r>
              <a:rPr lang="nb-NO" sz="2000" dirty="0" err="1"/>
              <a:t>falkøye</a:t>
            </a:r>
            <a:r>
              <a:rPr lang="nb-NO" sz="2000" dirty="0"/>
              <a:t>)/beredskapsfartøy</a:t>
            </a:r>
            <a:endParaRPr lang="en-US" sz="2000" dirty="0"/>
          </a:p>
          <a:p>
            <a:r>
              <a:rPr lang="nb-NO" sz="2000" dirty="0"/>
              <a:t>Naviger båten til oppgitte koordinater </a:t>
            </a:r>
            <a:endParaRPr lang="en-US" sz="2000" dirty="0"/>
          </a:p>
          <a:p>
            <a:r>
              <a:rPr lang="nb-NO" sz="2000" dirty="0"/>
              <a:t>Bruke </a:t>
            </a:r>
            <a:r>
              <a:rPr lang="nb-NO" sz="2000" dirty="0" err="1"/>
              <a:t>mob</a:t>
            </a:r>
            <a:r>
              <a:rPr lang="nb-NO" sz="2000" dirty="0"/>
              <a:t>-båtens navigasjonshjelpemidler</a:t>
            </a:r>
            <a:endParaRPr lang="en-US" sz="2000" dirty="0"/>
          </a:p>
          <a:p>
            <a:r>
              <a:rPr lang="nb-NO" sz="2000" dirty="0" err="1"/>
              <a:t>Innhuk</a:t>
            </a:r>
            <a:r>
              <a:rPr lang="nb-NO" sz="2000" dirty="0"/>
              <a:t> av krok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r>
              <a:rPr lang="nb-NO" sz="2000" dirty="0"/>
              <a:t>Oppstart i møterom</a:t>
            </a:r>
            <a:br>
              <a:rPr lang="nb-NO" sz="2000" dirty="0"/>
            </a:br>
            <a:endParaRPr lang="en-US" sz="2000" dirty="0"/>
          </a:p>
          <a:p>
            <a:r>
              <a:rPr lang="nb-NO" sz="2000" dirty="0"/>
              <a:t>Praktiske øvelser i MOB båt : </a:t>
            </a:r>
            <a:r>
              <a:rPr lang="nb-NO" sz="2000" dirty="0" err="1"/>
              <a:t>ca</a:t>
            </a:r>
            <a:r>
              <a:rPr lang="nb-NO" sz="2000" dirty="0"/>
              <a:t> 45 min</a:t>
            </a:r>
            <a:br>
              <a:rPr lang="nb-NO" sz="2000" dirty="0"/>
            </a:br>
            <a:endParaRPr lang="en-US" sz="2000" dirty="0"/>
          </a:p>
          <a:p>
            <a:r>
              <a:rPr lang="nb-NO" sz="2000" dirty="0"/>
              <a:t>Tidsbruk evaluering/klargjøring: </a:t>
            </a:r>
            <a:r>
              <a:rPr lang="nb-NO" sz="2000" dirty="0" err="1"/>
              <a:t>ca</a:t>
            </a:r>
            <a:r>
              <a:rPr lang="nb-NO" sz="2000" dirty="0"/>
              <a:t> 20 min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r>
              <a:rPr lang="nb-NO" sz="2000" dirty="0"/>
              <a:t>På forhånd har beredskaps fartøy lagt ut et objekt som MOB båt mannskapet skal lokalisere.</a:t>
            </a:r>
            <a:endParaRPr lang="en-US" sz="2000" dirty="0"/>
          </a:p>
          <a:p>
            <a:r>
              <a:rPr lang="nb-NO" sz="2000" dirty="0"/>
              <a:t>MOB båten settes på sjøen og mannskapet kommuniserer med </a:t>
            </a:r>
            <a:r>
              <a:rPr lang="nb-NO" sz="2000" dirty="0" err="1"/>
              <a:t>falkøye</a:t>
            </a:r>
            <a:r>
              <a:rPr lang="nb-NO" sz="2000" dirty="0"/>
              <a:t> og får oppgitt kurs og</a:t>
            </a:r>
            <a:r>
              <a:rPr lang="en-US" sz="2000" dirty="0"/>
              <a:t> </a:t>
            </a:r>
            <a:r>
              <a:rPr lang="nb-NO" sz="2000" dirty="0"/>
              <a:t>distanse til ”nullpunktet” </a:t>
            </a:r>
            <a:endParaRPr lang="en-US" sz="2000" dirty="0"/>
          </a:p>
          <a:p>
            <a:r>
              <a:rPr lang="nb-NO" sz="2000" dirty="0"/>
              <a:t>Ved ankomst ”nullpunkt” melder MOB båt fra til </a:t>
            </a:r>
            <a:r>
              <a:rPr lang="nb-NO" sz="2000" dirty="0" err="1"/>
              <a:t>falkøye</a:t>
            </a:r>
            <a:r>
              <a:rPr lang="nb-NO" sz="2000" dirty="0"/>
              <a:t> (skadestedsleder) og starter et firkantsøk (dersom ikke objekt allerede er lokalisert).</a:t>
            </a:r>
          </a:p>
          <a:p>
            <a:r>
              <a:rPr lang="nb-NO" sz="2000" dirty="0"/>
              <a:t>Ruller på rollene om bord, og tren på oppgavene på nytt ( ny kurs, kommunikasjon mot skadestedsleder </a:t>
            </a:r>
            <a:r>
              <a:rPr lang="nb-NO" sz="2000" dirty="0" err="1"/>
              <a:t>osv</a:t>
            </a:r>
            <a:r>
              <a:rPr lang="nb-NO" sz="2000" dirty="0"/>
              <a:t>)</a:t>
            </a:r>
          </a:p>
          <a:p>
            <a:r>
              <a:rPr lang="nb-NO" sz="2000" dirty="0"/>
              <a:t>Når alle har fått mengdetrening avsluttes øvelsen og</a:t>
            </a:r>
            <a:r>
              <a:rPr lang="en-US" sz="2000" dirty="0"/>
              <a:t> </a:t>
            </a:r>
            <a:r>
              <a:rPr lang="nb-NO" sz="2000" dirty="0"/>
              <a:t>MOB båten returnerer til plattformen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195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MODULBASERT TRENING FOR MOB BÅT PERSONELL  </vt:lpstr>
      <vt:lpstr>Læremål for treningen:</vt:lpstr>
      <vt:lpstr>Innhold</vt:lpstr>
      <vt:lpstr>GJENNOMFØRING</vt:lpstr>
      <vt:lpstr>PRAKTISKE ØVELSER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6</cp:revision>
  <dcterms:created xsi:type="dcterms:W3CDTF">2018-10-31T09:41:16Z</dcterms:created>
  <dcterms:modified xsi:type="dcterms:W3CDTF">2018-12-11T14:37:44Z</dcterms:modified>
</cp:coreProperties>
</file>