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5" r:id="rId6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5" d="100"/>
          <a:sy n="95" d="100"/>
        </p:scale>
        <p:origin x="20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1B2F5E6-0622-4E76-9EAE-C717B22072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8FE198D1-2ACC-4CA4-A191-B345CE010C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0D820596-AAA0-453B-9782-AB329EE09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20.12.2018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4AED6DB4-FAE3-4E05-A0BC-9483E5F8D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9FC1FD82-DE7A-415E-B2BC-C2D135C50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82330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B9E192C-50C5-4724-9B54-7AAF66FE9A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11CFCE1F-3892-4752-AF04-99F10446FE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D384A41-4380-44EA-951F-19362FF10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20.12.2018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557F7AC9-22A4-4A37-846F-5D775E9733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C9062737-AB30-4A16-A6E4-880ED635D5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65763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3D285536-A3CF-491E-B6CE-FFD2BECA47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1B82387D-26C5-4BE8-A5F4-C6803FAC7B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B5FB393F-F481-4FC7-B206-99E8BD86B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20.12.2018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A3B3F4F8-AAA5-41CA-809C-754EA77F97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41FE54C3-9E48-47DB-A099-6DF4D1798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73964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E8120E5-580D-4A63-ABD8-C9271FF7E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29FB13AC-9481-403B-9358-06DA142CEF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2CD4C8A7-A7B8-4C15-BEA8-D2A4DC41D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20.12.2018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F789F10-7730-4B2A-893C-11D8E7DFB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F35DEF8-D333-419B-B176-2C8BC4484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28215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2E8AB61-AB16-453D-9E6A-8D4531127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3A58D91D-855D-416B-B79C-088D09403D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6FD96317-4139-4CD3-B5E3-90600EC01E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20.12.2018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4D62FE84-D220-4695-A568-A263C58C6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3E2273E6-4C8B-4611-939C-CC9F11E2E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84222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BA20662-ED11-4BCC-9AE3-CB4C3E9429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2EAD452-28BE-41F4-AEDB-C558D02D5F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9F714164-0702-46D4-AC53-1A8F0DCAD3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28ECA567-ADAF-4F03-9A66-15F197A7B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20.12.2018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1CB972F7-2C09-419F-A2E6-6E93835C7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02DCA6FA-00E9-4B45-A875-60BB6B423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40203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2CA9505-BB07-44A0-8609-9D3F0FBD8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EBB6BB24-2E55-4377-956C-91E6FB1423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CAE71552-C683-4A7F-8CDF-0B66788371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2593F0BD-6A0F-450B-BC60-9EEF80877B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16EE4913-F053-46FF-8F2B-C11A9769AF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814A7677-9A44-4439-A85E-21B5B8011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20.12.2018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9CC13A71-4B9C-4C97-84CC-140241D8FC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AEA96B85-95BD-4E5B-917B-0B8C13512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51967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DE4ACB3-7521-480C-B1DE-D2E7CF6684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EAD943E3-1FDD-411F-8BEC-7E00539C5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20.12.2018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C09A4C23-AA38-4CE7-B8CE-A65D56621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49FCF315-579F-4616-888C-14572E796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9369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1491B91B-F31B-4882-8F1C-FF182EAED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20.12.2018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78930D10-1241-4580-9727-A402A4D6B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9D1E3A0E-274A-4709-BB26-9EC68D620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56192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FB811D9-AD2E-49A1-ACFB-9266B419DF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CC700C9-2C38-43ED-91F3-7532479B8F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95888AC7-E793-4D25-AFA7-3E5AD1D395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7C7BEB3F-C057-4D91-BB0A-6BF7EF20C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20.12.2018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5DE36D2B-D2A8-44FA-AA05-19197FE60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60B26251-8D84-4F76-A7C9-ABA0C13F1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49437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D9DAD24-A438-4C22-AE3A-DAC0BD6297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8D005642-C2D0-4F9C-86D3-4154565396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A8B7AEA6-1330-4F7A-A93D-74DB569AC9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F41B6C58-7E50-4DA8-82FB-9968326559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EC8C8-3362-421C-950A-2429E4F91408}" type="datetimeFigureOut">
              <a:rPr lang="nb-NO" smtClean="0"/>
              <a:t>20.12.2018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60997C9C-6D75-405B-9594-071419216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5E774DCB-8F7D-4E39-9A28-52577F4DC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43711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6327D493-245F-4082-BD42-46B71E95B6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B81F8601-CB00-44D9-B093-88DC788E00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592C411-7891-4BD1-8294-6E872CD623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AEC8C8-3362-421C-950A-2429E4F91408}" type="datetimeFigureOut">
              <a:rPr lang="nb-NO" smtClean="0"/>
              <a:t>20.12.2018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224015A4-9274-43FE-8530-99151BACA6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93252036-8628-4530-AE31-585CA16350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C88971-395E-43CE-A7DA-435D1748D6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41306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9A465B3-DFAA-4792-9E72-12A548F4EA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91935"/>
            <a:ext cx="9144000" cy="2387600"/>
          </a:xfrm>
        </p:spPr>
        <p:txBody>
          <a:bodyPr>
            <a:noAutofit/>
          </a:bodyPr>
          <a:lstStyle/>
          <a:p>
            <a:r>
              <a:rPr lang="nb-NO" sz="4400" b="1" dirty="0"/>
              <a:t>MODULBASERT TRENING FOR MOB BÅT PERSONELL </a:t>
            </a:r>
            <a:br>
              <a:rPr lang="en-US" sz="4400" dirty="0"/>
            </a:br>
            <a:endParaRPr lang="nb-NO" sz="4400" dirty="0"/>
          </a:p>
        </p:txBody>
      </p:sp>
      <p:sp>
        <p:nvSpPr>
          <p:cNvPr id="4" name="Tittel 1">
            <a:extLst>
              <a:ext uri="{FF2B5EF4-FFF2-40B4-BE49-F238E27FC236}">
                <a16:creationId xmlns:a16="http://schemas.microsoft.com/office/drawing/2014/main" id="{7E1FD86E-1F53-40C9-B8D5-3D8C9EBB16A5}"/>
              </a:ext>
            </a:extLst>
          </p:cNvPr>
          <p:cNvSpPr txBox="1">
            <a:spLocks/>
          </p:cNvSpPr>
          <p:nvPr/>
        </p:nvSpPr>
        <p:spPr>
          <a:xfrm>
            <a:off x="1524000" y="3790705"/>
            <a:ext cx="9144000" cy="178165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nb-NO" sz="4000" dirty="0"/>
              <a:t>MODUL</a:t>
            </a:r>
            <a:r>
              <a:rPr lang="nb-NO" sz="4000"/>
              <a:t>: 7</a:t>
            </a:r>
            <a:br>
              <a:rPr lang="nb-NO" sz="4000" dirty="0"/>
            </a:br>
            <a:r>
              <a:rPr lang="en-US" sz="3600" dirty="0"/>
              <a:t>TRENING PÅ SAMBAND-/NAVIGASJONSUTSTYR</a:t>
            </a:r>
            <a:endParaRPr lang="nb-NO" sz="4000" dirty="0"/>
          </a:p>
        </p:txBody>
      </p:sp>
    </p:spTree>
    <p:extLst>
      <p:ext uri="{BB962C8B-B14F-4D97-AF65-F5344CB8AC3E}">
        <p14:creationId xmlns:p14="http://schemas.microsoft.com/office/powerpoint/2010/main" val="42477073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6AC4DB5-86A9-43F3-8149-CAC7A89FF2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59214"/>
          </a:xfrm>
        </p:spPr>
        <p:txBody>
          <a:bodyPr>
            <a:normAutofit fontScale="90000"/>
          </a:bodyPr>
          <a:lstStyle/>
          <a:p>
            <a:r>
              <a:rPr lang="nb-NO" dirty="0"/>
              <a:t>Læremål for treningen: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0D6FDC3-DC74-4EA6-8CD9-9199BDE87A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73426"/>
            <a:ext cx="10515600" cy="5103537"/>
          </a:xfrm>
        </p:spPr>
        <p:txBody>
          <a:bodyPr>
            <a:noAutofit/>
          </a:bodyPr>
          <a:lstStyle/>
          <a:p>
            <a:pPr lvl="0"/>
            <a:endParaRPr lang="nb-NO" sz="2000" dirty="0"/>
          </a:p>
          <a:p>
            <a:pPr marL="285750" lvl="0" indent="-285750"/>
            <a:r>
              <a:rPr lang="nb-NO" sz="2400" dirty="0"/>
              <a:t> </a:t>
            </a:r>
            <a:r>
              <a:rPr lang="nb-NO" sz="2000" dirty="0"/>
              <a:t>Kunne utføre navigering til oppgitte koordinater</a:t>
            </a:r>
          </a:p>
          <a:p>
            <a:pPr marL="0" lvl="0" indent="0">
              <a:buNone/>
            </a:pPr>
            <a:endParaRPr lang="nb-NO" sz="2000" dirty="0"/>
          </a:p>
          <a:p>
            <a:pPr marL="342900" lvl="0" indent="-342900"/>
            <a:r>
              <a:rPr lang="nb-NO" sz="2000" dirty="0"/>
              <a:t>Kunne bruke sambandsmidler korrekt</a:t>
            </a:r>
          </a:p>
          <a:p>
            <a:pPr marL="0" indent="0">
              <a:buNone/>
            </a:pPr>
            <a:endParaRPr lang="nb-NO" sz="2000" dirty="0"/>
          </a:p>
          <a:p>
            <a:pPr marL="285750" indent="-285750"/>
            <a:r>
              <a:rPr lang="nb-NO" sz="2000" dirty="0"/>
              <a:t>Sjøsetting når vær tillater.</a:t>
            </a:r>
            <a:endParaRPr lang="nb-NO" sz="20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nb-NO" sz="2000" dirty="0"/>
          </a:p>
        </p:txBody>
      </p:sp>
    </p:spTree>
    <p:extLst>
      <p:ext uri="{BB962C8B-B14F-4D97-AF65-F5344CB8AC3E}">
        <p14:creationId xmlns:p14="http://schemas.microsoft.com/office/powerpoint/2010/main" val="24636929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05230CC-467E-426D-9009-AAE20B919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GJENNOMFØRING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7543850-F1C3-49ED-8B9D-6B5E48CD26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0078"/>
            <a:ext cx="10515600" cy="4556885"/>
          </a:xfrm>
        </p:spPr>
        <p:txBody>
          <a:bodyPr>
            <a:noAutofit/>
          </a:bodyPr>
          <a:lstStyle/>
          <a:p>
            <a:pPr marL="285750" indent="-285750"/>
            <a:r>
              <a:rPr lang="nb-NO" sz="2000" dirty="0">
                <a:solidFill>
                  <a:srgbClr val="333333"/>
                </a:solidFill>
              </a:rPr>
              <a:t>Grupper på 2-5 personer</a:t>
            </a:r>
            <a:endParaRPr lang="en-US" sz="2000" dirty="0">
              <a:solidFill>
                <a:srgbClr val="333333"/>
              </a:solidFill>
            </a:endParaRPr>
          </a:p>
          <a:p>
            <a:endParaRPr lang="en-US" sz="2000" dirty="0">
              <a:solidFill>
                <a:srgbClr val="333333"/>
              </a:solidFill>
            </a:endParaRPr>
          </a:p>
          <a:p>
            <a:pPr marL="285750" indent="-285750"/>
            <a:r>
              <a:rPr lang="nb-NO" sz="2000" dirty="0">
                <a:solidFill>
                  <a:srgbClr val="333333"/>
                </a:solidFill>
              </a:rPr>
              <a:t>Tidsforbruk for gruppearbeid/diskusjoner: 60-80 min</a:t>
            </a:r>
            <a:endParaRPr lang="en-US" sz="2000" dirty="0">
              <a:solidFill>
                <a:srgbClr val="333333"/>
              </a:solidFill>
            </a:endParaRPr>
          </a:p>
          <a:p>
            <a:endParaRPr lang="en-US" sz="2000" dirty="0">
              <a:solidFill>
                <a:srgbClr val="333333"/>
              </a:solidFill>
            </a:endParaRPr>
          </a:p>
          <a:p>
            <a:pPr marL="285750" indent="-285750"/>
            <a:r>
              <a:rPr lang="nb-NO" sz="2000" dirty="0">
                <a:solidFill>
                  <a:srgbClr val="333333"/>
                </a:solidFill>
              </a:rPr>
              <a:t>Evaluering</a:t>
            </a:r>
            <a:endParaRPr lang="en-US" sz="2000" dirty="0">
              <a:solidFill>
                <a:srgbClr val="333333"/>
              </a:solidFill>
            </a:endParaRPr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936706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05230CC-467E-426D-9009-AAE20B919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PRAKTISKE ØVELSER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07543850-F1C3-49ED-8B9D-6B5E48CD26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0078"/>
            <a:ext cx="10515600" cy="455688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338691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3FE513C-00F6-4EA4-9267-1DF77CC64E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altLang="nb-NO" dirty="0"/>
              <a:t>EVENTUELT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AD85007-E9C9-46D1-92AC-C62BD00347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b-NO" sz="2000" dirty="0"/>
              <a:t>Gjennomgang av eventuelle punkter fra øvrige skift</a:t>
            </a:r>
          </a:p>
          <a:p>
            <a:pPr marL="0" indent="0">
              <a:buNone/>
            </a:pPr>
            <a:endParaRPr lang="nb-NO" sz="2000" dirty="0"/>
          </a:p>
        </p:txBody>
      </p:sp>
    </p:spTree>
    <p:extLst>
      <p:ext uri="{BB962C8B-B14F-4D97-AF65-F5344CB8AC3E}">
        <p14:creationId xmlns:p14="http://schemas.microsoft.com/office/powerpoint/2010/main" val="2334955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53</Words>
  <Application>Microsoft Office PowerPoint</Application>
  <PresentationFormat>Widescreen</PresentationFormat>
  <Paragraphs>18</Paragraphs>
  <Slides>5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Office-tema</vt:lpstr>
      <vt:lpstr>MODULBASERT TRENING FOR MOB BÅT PERSONELL  </vt:lpstr>
      <vt:lpstr>Læremål for treningen:</vt:lpstr>
      <vt:lpstr>GJENNOMFØRING</vt:lpstr>
      <vt:lpstr>PRAKTISKE ØVELSER</vt:lpstr>
      <vt:lpstr>EVENTUELT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MODULBASERT TRENING FOR MOB BÅT PERSONELL</dc:title>
  <dc:creator>Marita R Dorga</dc:creator>
  <cp:lastModifiedBy>Marita R Dorga</cp:lastModifiedBy>
  <cp:revision>8</cp:revision>
  <dcterms:created xsi:type="dcterms:W3CDTF">2018-10-31T09:41:16Z</dcterms:created>
  <dcterms:modified xsi:type="dcterms:W3CDTF">2018-12-20T11:09:14Z</dcterms:modified>
</cp:coreProperties>
</file>