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7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79070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8</a:t>
            </a:r>
            <a:br>
              <a:rPr lang="nb-NO" sz="4000" dirty="0"/>
            </a:br>
            <a:r>
              <a:rPr lang="nb-NO" sz="3600" dirty="0"/>
              <a:t>FØRSTEHJELP – NEDKJØLING /BEVISSTHET / SYMPTOMER PÅ SKADE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Læremål for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r>
              <a:rPr lang="nb-NO" sz="2000" dirty="0"/>
              <a:t>Gjengi symptomer for generell nedkjøling</a:t>
            </a:r>
            <a:endParaRPr lang="en-US" sz="2000" dirty="0"/>
          </a:p>
          <a:p>
            <a:r>
              <a:rPr lang="nb-NO" sz="2000" dirty="0"/>
              <a:t>Behandle en nedkjølt person</a:t>
            </a:r>
            <a:endParaRPr lang="en-US" sz="2000" dirty="0"/>
          </a:p>
          <a:p>
            <a:r>
              <a:rPr lang="nb-NO" sz="2000" dirty="0"/>
              <a:t>Gjengi symptomer for bevisstløshet</a:t>
            </a:r>
            <a:endParaRPr lang="en-US" sz="2000" dirty="0"/>
          </a:p>
          <a:p>
            <a:r>
              <a:rPr lang="nb-NO" sz="2000" dirty="0"/>
              <a:t>Utføre korrekt behandling av bevisstløse personer</a:t>
            </a:r>
            <a:endParaRPr lang="en-US" sz="2000" dirty="0"/>
          </a:p>
          <a:p>
            <a:r>
              <a:rPr lang="nb-NO" sz="2000" dirty="0"/>
              <a:t>Gjengi symptomer for hode, nakke og ryggskader</a:t>
            </a:r>
            <a:endParaRPr lang="en-US" sz="2000" dirty="0"/>
          </a:p>
          <a:p>
            <a:r>
              <a:rPr lang="nb-NO" sz="2000" dirty="0"/>
              <a:t>Håndtering av personell som har symptomer for</a:t>
            </a:r>
            <a:r>
              <a:rPr lang="en-US" sz="2000" dirty="0"/>
              <a:t> </a:t>
            </a:r>
            <a:r>
              <a:rPr lang="nb-NO" sz="2000" dirty="0"/>
              <a:t>hode, nakke og ryggskader</a:t>
            </a:r>
            <a:endParaRPr lang="en-US" sz="2000" dirty="0"/>
          </a:p>
          <a:p>
            <a:r>
              <a:rPr lang="nb-NO" sz="2000" dirty="0"/>
              <a:t>Gjengi symptomer på sirkulasjonssvikt</a:t>
            </a:r>
            <a:endParaRPr lang="en-US" sz="2000" dirty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r>
              <a:rPr lang="nb-NO" sz="2000" dirty="0"/>
              <a:t>Stadier i hypotermi</a:t>
            </a:r>
            <a:endParaRPr lang="en-US" sz="2000" dirty="0"/>
          </a:p>
          <a:p>
            <a:r>
              <a:rPr lang="nb-NO" sz="2000" dirty="0"/>
              <a:t>Redningsdøden</a:t>
            </a:r>
            <a:endParaRPr lang="en-US" sz="2000" dirty="0"/>
          </a:p>
          <a:p>
            <a:r>
              <a:rPr lang="nb-NO" sz="2000" dirty="0"/>
              <a:t>Symptomer for bevisstløshet</a:t>
            </a:r>
            <a:endParaRPr lang="en-US" sz="2000" dirty="0"/>
          </a:p>
          <a:p>
            <a:r>
              <a:rPr lang="nb-NO" sz="2000" dirty="0"/>
              <a:t>Bevisstløshet og stabilt sideleie</a:t>
            </a:r>
            <a:endParaRPr lang="en-US" sz="2000" dirty="0"/>
          </a:p>
          <a:p>
            <a:r>
              <a:rPr lang="nb-NO" sz="2000" dirty="0"/>
              <a:t>Symptomer for hode, nakke og ryggskader</a:t>
            </a:r>
            <a:endParaRPr lang="en-US" sz="2000" dirty="0"/>
          </a:p>
          <a:p>
            <a:r>
              <a:rPr lang="nb-NO" sz="2000" dirty="0"/>
              <a:t>Praktisk bruk av tilgjengelig utstyr i </a:t>
            </a:r>
            <a:r>
              <a:rPr lang="nb-NO" sz="2000" dirty="0" err="1"/>
              <a:t>mob</a:t>
            </a:r>
            <a:r>
              <a:rPr lang="nb-NO" sz="2000" dirty="0"/>
              <a:t> båt i</a:t>
            </a:r>
            <a:r>
              <a:rPr lang="en-US" sz="2000" dirty="0"/>
              <a:t> </a:t>
            </a:r>
            <a:r>
              <a:rPr lang="nb-NO" sz="2000" dirty="0"/>
              <a:t>forbindelse med løfteteknikker</a:t>
            </a:r>
            <a:endParaRPr lang="en-US" sz="2000" dirty="0"/>
          </a:p>
          <a:p>
            <a:r>
              <a:rPr lang="nb-NO" sz="2000" dirty="0"/>
              <a:t>Symptomer på sirkulasjonssvikt.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r>
              <a:rPr lang="nb-NO" sz="2000" dirty="0"/>
              <a:t>Fellesundervisning ledet av sykepleier/førstehjelper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Tidsforbruk praktiske øvelser: </a:t>
            </a:r>
            <a:r>
              <a:rPr lang="nb-NO" sz="2000" dirty="0" err="1"/>
              <a:t>ca</a:t>
            </a:r>
            <a:r>
              <a:rPr lang="nb-NO" sz="2000" dirty="0"/>
              <a:t> 90 min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nb-NO" sz="2000" dirty="0"/>
              <a:t>Evaluering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023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0253"/>
            <a:ext cx="10515600" cy="4556710"/>
          </a:xfrm>
        </p:spPr>
        <p:txBody>
          <a:bodyPr/>
          <a:lstStyle/>
          <a:p>
            <a:pPr marL="0" indent="0">
              <a:buNone/>
            </a:pPr>
            <a:r>
              <a:rPr lang="nb-NO" b="1" dirty="0"/>
              <a:t>A: Airways</a:t>
            </a:r>
            <a:endParaRPr lang="en-US" b="1" dirty="0"/>
          </a:p>
          <a:p>
            <a:pPr marL="503237" lvl="1" indent="0">
              <a:buNone/>
            </a:pPr>
            <a:r>
              <a:rPr lang="nb-NO" dirty="0"/>
              <a:t>Få pasienten opp av sjøen!</a:t>
            </a:r>
            <a:endParaRPr lang="en-US" dirty="0"/>
          </a:p>
          <a:p>
            <a:pPr marL="0" indent="0">
              <a:buNone/>
            </a:pPr>
            <a:r>
              <a:rPr lang="nb-NO" b="1" dirty="0"/>
              <a:t>B: </a:t>
            </a:r>
            <a:r>
              <a:rPr lang="nb-NO" b="1" dirty="0" err="1"/>
              <a:t>Breathing</a:t>
            </a:r>
            <a:endParaRPr lang="en-US" b="1" dirty="0"/>
          </a:p>
          <a:p>
            <a:pPr marL="503237" lvl="1" indent="0">
              <a:buNone/>
            </a:pPr>
            <a:r>
              <a:rPr lang="nb-NO" dirty="0"/>
              <a:t>Puster pasienten normalt? </a:t>
            </a:r>
          </a:p>
          <a:p>
            <a:pPr marL="503237" lvl="1" indent="0">
              <a:buNone/>
            </a:pPr>
            <a:r>
              <a:rPr lang="nb-NO" dirty="0"/>
              <a:t>HLR/ sideleie?</a:t>
            </a:r>
            <a:endParaRPr lang="en-US" dirty="0"/>
          </a:p>
          <a:p>
            <a:pPr marL="0" indent="0">
              <a:buNone/>
            </a:pPr>
            <a:r>
              <a:rPr lang="nb-NO" b="1" dirty="0"/>
              <a:t>C: </a:t>
            </a:r>
            <a:r>
              <a:rPr lang="nb-NO" b="1" dirty="0" err="1"/>
              <a:t>Circulation</a:t>
            </a:r>
            <a:endParaRPr lang="en-US" b="1" dirty="0"/>
          </a:p>
          <a:p>
            <a:pPr marL="503237" lvl="1" indent="0">
              <a:buNone/>
            </a:pPr>
            <a:r>
              <a:rPr lang="nb-NO" dirty="0"/>
              <a:t>Holde pasienten varm/ hurtig men skånsom transport tilbake til hospitalet.</a:t>
            </a:r>
            <a:endParaRPr lang="en-US" dirty="0"/>
          </a:p>
          <a:p>
            <a:pPr marL="0" indent="0">
              <a:buNone/>
            </a:pPr>
            <a:r>
              <a:rPr lang="nb-NO" b="1" dirty="0"/>
              <a:t>D: (</a:t>
            </a:r>
            <a:r>
              <a:rPr lang="nb-NO" b="1" dirty="0" err="1"/>
              <a:t>Dissability</a:t>
            </a:r>
            <a:r>
              <a:rPr lang="nb-NO" b="1" dirty="0"/>
              <a:t>)</a:t>
            </a:r>
            <a:endParaRPr lang="en-US" b="1" dirty="0"/>
          </a:p>
          <a:p>
            <a:pPr marL="503237" lvl="1" indent="0">
              <a:buNone/>
            </a:pPr>
            <a:r>
              <a:rPr lang="nb-NO" dirty="0"/>
              <a:t>Funksjonsnivå: (bevegelighet., GSC). -kort gjengi observasjonen av øyne, muntlig og bevegelse for at sykepleier kan vurdere bevissthetsutvikling.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39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Trener</a:t>
            </a:r>
            <a:r>
              <a:rPr lang="en-US" dirty="0"/>
              <a:t> </a:t>
            </a:r>
            <a:r>
              <a:rPr lang="en-US" dirty="0" err="1"/>
              <a:t>veiledning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38617"/>
            <a:ext cx="9565105" cy="49177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dirty="0"/>
              <a:t>Innledning:</a:t>
            </a:r>
            <a:endParaRPr lang="en-US" sz="2400" dirty="0"/>
          </a:p>
          <a:p>
            <a:pPr marL="285750" indent="-285750"/>
            <a:r>
              <a:rPr lang="nb-NO" sz="2200" dirty="0"/>
              <a:t>Bruke </a:t>
            </a:r>
            <a:r>
              <a:rPr lang="nb-NO" sz="2200" dirty="0" err="1"/>
              <a:t>ca</a:t>
            </a:r>
            <a:r>
              <a:rPr lang="nb-NO" sz="2200" dirty="0"/>
              <a:t>: 15. </a:t>
            </a:r>
            <a:r>
              <a:rPr lang="nb-NO" sz="2200"/>
              <a:t>min</a:t>
            </a:r>
            <a:endParaRPr lang="en-US" sz="2200" dirty="0"/>
          </a:p>
          <a:p>
            <a:pPr marL="503237" lvl="1" indent="0">
              <a:buNone/>
            </a:pPr>
            <a:r>
              <a:rPr lang="nb-NO" sz="2200" dirty="0"/>
              <a:t>Fastholde ABC prinsippet i forhold til førstehjelpen:</a:t>
            </a:r>
            <a:endParaRPr lang="en-US" sz="2200" dirty="0"/>
          </a:p>
          <a:p>
            <a:pPr marL="503237" lvl="1" indent="0">
              <a:buNone/>
            </a:pPr>
            <a:r>
              <a:rPr lang="nb-NO" sz="2200" dirty="0"/>
              <a:t>A: Hva truer luftveiene?</a:t>
            </a:r>
            <a:endParaRPr lang="en-US" sz="2200" dirty="0"/>
          </a:p>
          <a:p>
            <a:pPr marL="503237" lvl="1" indent="0">
              <a:buNone/>
            </a:pPr>
            <a:r>
              <a:rPr lang="nb-NO" sz="2200" dirty="0"/>
              <a:t>B: Puster pasienten normalt? HLR/ sideleie?</a:t>
            </a:r>
            <a:endParaRPr lang="en-US" sz="2200" dirty="0"/>
          </a:p>
          <a:p>
            <a:pPr marL="503237" lvl="1" indent="0">
              <a:buNone/>
            </a:pPr>
            <a:r>
              <a:rPr lang="nb-NO" sz="2200" dirty="0"/>
              <a:t>C: Holde pasienten varm/ hurtig men skånsom transport tilbake til hospitalet,</a:t>
            </a:r>
            <a:endParaRPr lang="en-US" sz="2200" dirty="0"/>
          </a:p>
          <a:p>
            <a:r>
              <a:rPr lang="nb-NO" sz="2200" dirty="0"/>
              <a:t>Kort samtale om hypotermi,  tegn på mild, moderat og dyp nedkjøling: (Våken, skjelver, hyperventilering, sløv/ bevisstløs, skjelving opphører, langsom pust,….)</a:t>
            </a:r>
            <a:endParaRPr lang="en-US" sz="2200" dirty="0"/>
          </a:p>
          <a:p>
            <a:r>
              <a:rPr lang="nb-NO" sz="2200" dirty="0"/>
              <a:t>Diskutere hva kan vi foreta oss, hva har vi av hjelpemidler i vår båt, og</a:t>
            </a:r>
            <a:r>
              <a:rPr lang="en-US" sz="2200" dirty="0"/>
              <a:t> </a:t>
            </a:r>
            <a:r>
              <a:rPr lang="nb-NO" sz="2200" dirty="0"/>
              <a:t>hvor finner vi det.</a:t>
            </a:r>
            <a:endParaRPr lang="en-US" sz="2200" dirty="0"/>
          </a:p>
          <a:p>
            <a:r>
              <a:rPr lang="nb-NO" sz="2200" dirty="0"/>
              <a:t>Hva er faren ved nedkjøling : Røff håndtering kontra viktigheten av hurtig redning fra vannet. Urolig sjø/ hurtighet.</a:t>
            </a:r>
            <a:endParaRPr lang="en-US" sz="2200" dirty="0"/>
          </a:p>
          <a:p>
            <a:r>
              <a:rPr lang="nb-NO" sz="2200" dirty="0"/>
              <a:t>(Kriterier for å fastslå at en nedkjølt person er omkommet, fare for å</a:t>
            </a:r>
            <a:r>
              <a:rPr lang="en-US" sz="2200" dirty="0"/>
              <a:t> </a:t>
            </a:r>
            <a:r>
              <a:rPr lang="nb-NO" sz="2200" dirty="0"/>
              <a:t>overse tegn til liv.)</a:t>
            </a:r>
            <a:endParaRPr lang="en-US" sz="22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070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veiledning, fortsettelse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690687"/>
            <a:ext cx="9650338" cy="4802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Praktiske treninger:</a:t>
            </a:r>
            <a:endParaRPr lang="en-US" sz="2000" dirty="0"/>
          </a:p>
          <a:p>
            <a:pPr marL="788987" lvl="1" indent="-285750"/>
            <a:r>
              <a:rPr lang="nb-NO" sz="2000" dirty="0"/>
              <a:t>2 x 30-40 min.</a:t>
            </a:r>
            <a:endParaRPr lang="en-US" sz="2000" dirty="0"/>
          </a:p>
          <a:p>
            <a:pPr marL="788987" lvl="1" indent="-285750"/>
            <a:r>
              <a:rPr lang="nb-NO" sz="2000" dirty="0"/>
              <a:t>Ut i mobbåten, øve på innpakning av pasient med våte ytterklær.</a:t>
            </a:r>
            <a:endParaRPr lang="en-US" sz="2000" dirty="0"/>
          </a:p>
          <a:p>
            <a:pPr marL="788987" lvl="1" indent="-285750"/>
            <a:r>
              <a:rPr lang="nb-NO" sz="2000" dirty="0"/>
              <a:t>Liten MOB-båt: ”</a:t>
            </a:r>
            <a:r>
              <a:rPr lang="nb-NO" sz="2000" dirty="0" err="1"/>
              <a:t>thermobag</a:t>
            </a:r>
            <a:r>
              <a:rPr lang="nb-NO" sz="2000" dirty="0"/>
              <a:t>” ev annet tilgjengelig utstyr i båten.</a:t>
            </a:r>
            <a:endParaRPr lang="en-US" sz="2000" dirty="0"/>
          </a:p>
          <a:p>
            <a:pPr marL="788987" lvl="1" indent="-285750"/>
            <a:r>
              <a:rPr lang="nb-NO" sz="2000" dirty="0"/>
              <a:t>Stor MOB-båt,/ </a:t>
            </a:r>
            <a:r>
              <a:rPr lang="nb-NO" sz="2000" dirty="0" err="1"/>
              <a:t>Daughter</a:t>
            </a:r>
            <a:r>
              <a:rPr lang="nb-NO" sz="2000" dirty="0"/>
              <a:t> </a:t>
            </a:r>
            <a:r>
              <a:rPr lang="nb-NO" sz="2000" dirty="0" err="1"/>
              <a:t>craft</a:t>
            </a:r>
            <a:r>
              <a:rPr lang="nb-NO" sz="2000" dirty="0"/>
              <a:t>: Fjerne våt tøy før innpakning?</a:t>
            </a:r>
            <a:endParaRPr lang="en-US" sz="2000" dirty="0"/>
          </a:p>
          <a:p>
            <a:pPr marL="788987" lvl="1" indent="-285750"/>
            <a:r>
              <a:rPr lang="nb-NO" sz="2000" dirty="0"/>
              <a:t>Samme øvelse men pasienten spille bevisstløs med svært langsom pust.</a:t>
            </a:r>
            <a:br>
              <a:rPr lang="nb-NO" sz="2000" dirty="0"/>
            </a:br>
            <a:endParaRPr lang="en-US" sz="2000" dirty="0"/>
          </a:p>
          <a:p>
            <a:pPr marL="0" indent="0">
              <a:buNone/>
            </a:pPr>
            <a:r>
              <a:rPr lang="nb-NO" sz="2000" dirty="0"/>
              <a:t>Observasjonspunkter:</a:t>
            </a:r>
            <a:endParaRPr lang="en-US" sz="2000" dirty="0"/>
          </a:p>
          <a:p>
            <a:pPr marL="788987" lvl="1" indent="-285750"/>
            <a:r>
              <a:rPr lang="nb-NO" sz="2000" dirty="0"/>
              <a:t>Kunne undersøke og vurdere, for å vite hva som er riktig førstehjelp.</a:t>
            </a:r>
            <a:endParaRPr lang="en-US" sz="2000" dirty="0"/>
          </a:p>
          <a:p>
            <a:pPr marL="788987" lvl="1" indent="-285750"/>
            <a:r>
              <a:rPr lang="nb-NO" sz="2000" dirty="0"/>
              <a:t>Kjenne til symptomene for nedkjøling</a:t>
            </a:r>
            <a:endParaRPr lang="en-US" sz="2000" dirty="0"/>
          </a:p>
          <a:p>
            <a:pPr marL="788987" lvl="1" indent="-285750"/>
            <a:r>
              <a:rPr lang="nb-NO" sz="2000" dirty="0"/>
              <a:t>Kjenne til anbefalte måte å håndtere en nedkjølt person og hvorfor.</a:t>
            </a:r>
            <a:endParaRPr lang="en-US" sz="2000" dirty="0"/>
          </a:p>
          <a:p>
            <a:pPr marL="788987" lvl="1" indent="-285750"/>
            <a:r>
              <a:rPr lang="nb-NO" sz="2000" dirty="0"/>
              <a:t>Legge en person i riktig leie etter å ha tatt hensyn til pasientens skader/ tilstand og hvilke skademekanismer og forhold pasienten har vært utsatt for.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6584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veiledning, fortsettelse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0087"/>
            <a:ext cx="9990221" cy="4686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Praktiske øvelser fortsetter:</a:t>
            </a:r>
            <a:endParaRPr lang="en-US" sz="2000" dirty="0"/>
          </a:p>
          <a:p>
            <a:r>
              <a:rPr lang="nb-NO" sz="2000" dirty="0"/>
              <a:t>Andre økt: Skader skademekanismer/ håndtering :</a:t>
            </a:r>
            <a:endParaRPr lang="en-US" sz="2000" dirty="0"/>
          </a:p>
          <a:p>
            <a:pPr marL="457200" lvl="1" indent="0">
              <a:buNone/>
            </a:pPr>
            <a:r>
              <a:rPr lang="nb-NO" sz="2000" dirty="0"/>
              <a:t>Innledning:</a:t>
            </a:r>
            <a:endParaRPr lang="en-US" sz="2000" dirty="0"/>
          </a:p>
          <a:p>
            <a:pPr marL="503237" lvl="1" indent="0">
              <a:buNone/>
            </a:pPr>
            <a:r>
              <a:rPr lang="nb-NO" sz="2000" dirty="0"/>
              <a:t>Samtale skademekanismer ved fall fra stor høyde. Person skylt over bord fra båt dekk, eller slått over bord ved lasting/lossing, hvilke høyder kan det være snakk om. Eller kontrollert nødlanding på sjø. Faren for drukning, </a:t>
            </a:r>
            <a:r>
              <a:rPr lang="nb-NO" sz="2000" dirty="0" err="1"/>
              <a:t>fuel</a:t>
            </a:r>
            <a:r>
              <a:rPr lang="nb-NO" sz="2000" dirty="0"/>
              <a:t>, ”</a:t>
            </a:r>
            <a:r>
              <a:rPr lang="nb-NO" sz="2000" dirty="0" err="1"/>
              <a:t>blueshine</a:t>
            </a:r>
            <a:r>
              <a:rPr lang="nb-NO" sz="2000" dirty="0"/>
              <a:t>”, olje på overflaten, prioritere effektiv redning. Hvilke scenerier kan en se for seg.</a:t>
            </a:r>
            <a:br>
              <a:rPr lang="nb-NO" sz="2000" dirty="0"/>
            </a:br>
            <a:endParaRPr lang="en-US" sz="2000" dirty="0"/>
          </a:p>
          <a:p>
            <a:r>
              <a:rPr lang="nb-NO" sz="2000" dirty="0"/>
              <a:t> Praktisk trening: 30-40 min.</a:t>
            </a:r>
            <a:endParaRPr lang="en-US" sz="2000" dirty="0"/>
          </a:p>
          <a:p>
            <a:pPr marL="503237" lvl="1" indent="0">
              <a:buNone/>
            </a:pPr>
            <a:r>
              <a:rPr lang="nb-NO" sz="2000" dirty="0"/>
              <a:t>Trene på manuell stabilisering av hode nakke i både rygg leie og sideleie om bord i båten, og skånsom forflytning av pasient fra dørk til båre med bruk av klesløft/ scoop båre, ev andre tilgjengelige hjelpemidler. Fortrinnsvis ombord i båten.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0020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veiledning, fortsettelse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1663"/>
            <a:ext cx="9578975" cy="4618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Observasjonspunkter:</a:t>
            </a:r>
            <a:endParaRPr lang="en-US" sz="2000" dirty="0"/>
          </a:p>
          <a:p>
            <a:r>
              <a:rPr lang="nb-NO" sz="2000" dirty="0"/>
              <a:t>Kunne undersøke og vurdere, for å vite hva som er riktig</a:t>
            </a:r>
            <a:r>
              <a:rPr lang="en-US" sz="2000" dirty="0"/>
              <a:t> </a:t>
            </a:r>
            <a:r>
              <a:rPr lang="nb-NO" sz="2000" dirty="0"/>
              <a:t>førstehjelp.</a:t>
            </a:r>
            <a:endParaRPr lang="en-US" sz="2000" dirty="0"/>
          </a:p>
          <a:p>
            <a:r>
              <a:rPr lang="nb-NO" sz="2000" dirty="0"/>
              <a:t>Kjenne til vanlige kjennetegnene ved: Hodeskade, ryggskade og nakkeskade.</a:t>
            </a:r>
            <a:endParaRPr lang="en-US" sz="2000" dirty="0"/>
          </a:p>
          <a:p>
            <a:r>
              <a:rPr lang="nb-NO" sz="2000" dirty="0"/>
              <a:t>Legge en reddet person i riktig leie etter å ha tatt hensyn til pasientens skader/ tilstand og hvilke skademekanismer og forhold pasienten har vært utsatt for.</a:t>
            </a:r>
            <a:endParaRPr lang="en-US" sz="2000" dirty="0"/>
          </a:p>
          <a:p>
            <a:r>
              <a:rPr lang="nb-NO" sz="2000" dirty="0"/>
              <a:t>Utføre klesløft / båre løft av rygg-, og hode skadet person.</a:t>
            </a:r>
            <a:endParaRPr lang="en-US" sz="2000" dirty="0"/>
          </a:p>
          <a:p>
            <a:r>
              <a:rPr lang="nb-NO" sz="2000" dirty="0"/>
              <a:t>Klargjøring og overlevering til sykepleier på installasjonen, annet fartøy eller Helikopter (pickup)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701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552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MODULBASERT TRENING FOR MOB BÅT PERSONELL  </vt:lpstr>
      <vt:lpstr>Læremål for treningen:</vt:lpstr>
      <vt:lpstr>INNHOLD</vt:lpstr>
      <vt:lpstr>GJENNOMFØRING</vt:lpstr>
      <vt:lpstr>FAG</vt:lpstr>
      <vt:lpstr>Trener veiledning</vt:lpstr>
      <vt:lpstr>Trener veiledning, fortsettelse</vt:lpstr>
      <vt:lpstr>Trener veiledning, fortsettelse</vt:lpstr>
      <vt:lpstr>Trener veiledning, fortsettelse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9</cp:revision>
  <dcterms:created xsi:type="dcterms:W3CDTF">2018-10-31T09:41:16Z</dcterms:created>
  <dcterms:modified xsi:type="dcterms:W3CDTF">2018-12-20T12:45:20Z</dcterms:modified>
</cp:coreProperties>
</file>