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5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MOB BÅT 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790705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9</a:t>
            </a:r>
            <a:br>
              <a:rPr lang="nb-NO" sz="4000" dirty="0"/>
            </a:br>
            <a:r>
              <a:rPr lang="nb-NO" sz="3600" dirty="0"/>
              <a:t>BEMANNING, SAMHANDLING, NAVIGERING, SØK OG SØKSMØNSTER</a:t>
            </a:r>
            <a:endParaRPr lang="nb-NO" sz="40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/>
              <a:t>Læremål for treningen: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3368"/>
            <a:ext cx="10515600" cy="4893595"/>
          </a:xfrm>
        </p:spPr>
        <p:txBody>
          <a:bodyPr>
            <a:noAutofit/>
          </a:bodyPr>
          <a:lstStyle/>
          <a:p>
            <a:pPr marL="285750" lvl="0" indent="-285750"/>
            <a:r>
              <a:rPr lang="nb-NO" sz="2000" dirty="0"/>
              <a:t>Bemanning og sjøsetting av båt</a:t>
            </a:r>
          </a:p>
          <a:p>
            <a:pPr marL="285750" lvl="0" indent="-285750"/>
            <a:r>
              <a:rPr lang="nb-NO" sz="2000" dirty="0"/>
              <a:t>Samhandling med andre beredskapsfunksjoner</a:t>
            </a:r>
          </a:p>
          <a:p>
            <a:pPr marL="285750" lvl="0" indent="-285750"/>
            <a:r>
              <a:rPr lang="nb-NO" sz="2000" dirty="0"/>
              <a:t>Navigering mot oppgitte koordinater</a:t>
            </a:r>
          </a:p>
          <a:p>
            <a:pPr marL="285750" lvl="0" indent="-285750"/>
            <a:r>
              <a:rPr lang="nb-NO" sz="2000" dirty="0"/>
              <a:t>Beherske søk og søksmønster</a:t>
            </a:r>
          </a:p>
          <a:p>
            <a:pPr marL="285750" lvl="0" indent="-285750"/>
            <a:r>
              <a:rPr lang="nb-NO" sz="2000" dirty="0"/>
              <a:t>Manøvrering av båt inntil person i sjøen</a:t>
            </a:r>
          </a:p>
          <a:p>
            <a:pPr marL="285750" indent="-285750"/>
            <a:r>
              <a:rPr lang="nb-NO" sz="2000" dirty="0"/>
              <a:t>Manøvrering mot krok og oppløft av båt</a:t>
            </a:r>
            <a:endParaRPr lang="nb-NO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GJENNOMFØRING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2000" dirty="0">
                <a:latin typeface="Arial" pitchFamily="34" charset="0"/>
                <a:cs typeface="Arial" pitchFamily="34" charset="0"/>
              </a:rPr>
              <a:t>Modulen er tenkt skal brukes til å styrke den kompetansen som laget har fått trent minst på i løpet av året.</a:t>
            </a:r>
          </a:p>
          <a:p>
            <a:endParaRPr lang="nb-NO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nb-NO" sz="2000" dirty="0">
                <a:latin typeface="Arial" pitchFamily="34" charset="0"/>
                <a:cs typeface="Arial" pitchFamily="34" charset="0"/>
              </a:rPr>
              <a:t>En bør derfor benytte modulen til å tilpasse treningen mot behov til </a:t>
            </a:r>
            <a:r>
              <a:rPr lang="nb-NO" sz="2000" dirty="0" err="1">
                <a:latin typeface="Arial" pitchFamily="34" charset="0"/>
                <a:cs typeface="Arial" pitchFamily="34" charset="0"/>
              </a:rPr>
              <a:t>mob</a:t>
            </a:r>
            <a:r>
              <a:rPr lang="nb-NO" sz="2000" dirty="0">
                <a:latin typeface="Arial" pitchFamily="34" charset="0"/>
                <a:cs typeface="Arial" pitchFamily="34" charset="0"/>
              </a:rPr>
              <a:t>-båt mannskapet (svakheter og styrke i laget).</a:t>
            </a:r>
          </a:p>
        </p:txBody>
      </p:sp>
    </p:spTree>
    <p:extLst>
      <p:ext uri="{BB962C8B-B14F-4D97-AF65-F5344CB8AC3E}">
        <p14:creationId xmlns:p14="http://schemas.microsoft.com/office/powerpoint/2010/main" val="1390234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PRAKTISKE ØVELSER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0253"/>
            <a:ext cx="10515600" cy="4556710"/>
          </a:xfrm>
        </p:spPr>
        <p:txBody>
          <a:bodyPr>
            <a:normAutofit/>
          </a:bodyPr>
          <a:lstStyle/>
          <a:p>
            <a:pPr marL="285750" indent="-285750"/>
            <a:r>
              <a:rPr lang="en-US" sz="2000" dirty="0" err="1">
                <a:latin typeface="Arial" pitchFamily="34" charset="0"/>
                <a:cs typeface="Arial" pitchFamily="34" charset="0"/>
              </a:rPr>
              <a:t>Klargjøring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av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mob-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båt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85750" indent="-285750"/>
            <a:r>
              <a:rPr lang="en-US" sz="2000" dirty="0" err="1">
                <a:latin typeface="Arial" pitchFamily="34" charset="0"/>
                <a:cs typeface="Arial" pitchFamily="34" charset="0"/>
              </a:rPr>
              <a:t>Sjøsetting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85750" indent="-285750"/>
            <a:r>
              <a:rPr lang="en-US" sz="2000" dirty="0" err="1">
                <a:latin typeface="Arial" pitchFamily="34" charset="0"/>
                <a:cs typeface="Arial" pitchFamily="34" charset="0"/>
              </a:rPr>
              <a:t>Navigering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mot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oppgitte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koordinator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85750" indent="-285750"/>
            <a:r>
              <a:rPr lang="en-US" sz="2000" dirty="0" err="1">
                <a:latin typeface="Arial" pitchFamily="34" charset="0"/>
                <a:cs typeface="Arial" pitchFamily="34" charset="0"/>
              </a:rPr>
              <a:t>Beherske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ulike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søk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søks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mønster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85750" indent="-285750"/>
            <a:r>
              <a:rPr lang="en-US" sz="2000" dirty="0" err="1">
                <a:latin typeface="Arial" pitchFamily="34" charset="0"/>
                <a:cs typeface="Arial" pitchFamily="34" charset="0"/>
              </a:rPr>
              <a:t>Manøvrering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inntil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person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Sjøen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85750" indent="-285750"/>
            <a:r>
              <a:rPr lang="en-US" sz="2000" dirty="0" err="1">
                <a:latin typeface="Arial" pitchFamily="34" charset="0"/>
                <a:cs typeface="Arial" pitchFamily="34" charset="0"/>
              </a:rPr>
              <a:t>Manøvrering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mot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krok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oppløft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av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båt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39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124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MODULBASERT TRENING FOR MOB BÅT PERSONELL  </vt:lpstr>
      <vt:lpstr>Læremål for treningen:</vt:lpstr>
      <vt:lpstr>GJENNOMFØRING</vt:lpstr>
      <vt:lpstr>PRAKTISKE ØVELSER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Marita R Dorga</cp:lastModifiedBy>
  <cp:revision>10</cp:revision>
  <dcterms:created xsi:type="dcterms:W3CDTF">2018-10-31T09:41:16Z</dcterms:created>
  <dcterms:modified xsi:type="dcterms:W3CDTF">2018-12-20T11:21:49Z</dcterms:modified>
</cp:coreProperties>
</file>