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9" r:id="rId4"/>
    <p:sldId id="260" r:id="rId5"/>
    <p:sldId id="262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6985D-8D42-4B54-BA51-2E12229F214B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A4998-1DCA-4569-A44D-F3894DFC23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48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SØK OG REDNINGSPERSONELL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277358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4</a:t>
            </a:r>
            <a:br>
              <a:rPr lang="en-US" sz="4000" dirty="0"/>
            </a:br>
            <a:r>
              <a:rPr lang="nb-NO" sz="4000" dirty="0"/>
              <a:t>FASTE BRANN- OG SLOKKESYSTEMER</a:t>
            </a:r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INNHOLD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32"/>
            <a:ext cx="10515600" cy="4717131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altLang="nb-NO" sz="1800" dirty="0">
                <a:cs typeface="Times New Roman" pitchFamily="18" charset="0"/>
              </a:rPr>
              <a:t>Gjennomgang av aktive/passive brannsystemer og deres plassering.</a:t>
            </a:r>
          </a:p>
          <a:p>
            <a:pPr marL="342900" indent="-342900">
              <a:buFont typeface="+mj-lt"/>
              <a:buAutoNum type="arabicPeriod"/>
            </a:pPr>
            <a:r>
              <a:rPr lang="nb-NO" altLang="nb-NO" sz="1800" dirty="0">
                <a:cs typeface="Times New Roman" pitchFamily="18" charset="0"/>
              </a:rPr>
              <a:t>Gjennomgang av områder hvor det er særskilt risiko for utslipp av kjemikalier, væske/gass under trykk. Befaring i felt.</a:t>
            </a:r>
          </a:p>
          <a:p>
            <a:pPr marL="342900" indent="-342900">
              <a:buFont typeface="+mj-lt"/>
              <a:buAutoNum type="arabicPeriod"/>
            </a:pPr>
            <a:r>
              <a:rPr lang="nb-NO" altLang="nb-NO" sz="1800" dirty="0">
                <a:cs typeface="Times New Roman" pitchFamily="18" charset="0"/>
              </a:rPr>
              <a:t>Gjennomgang av isolering av elektrisk anlegg.</a:t>
            </a: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9800"/>
          </a:xfrm>
        </p:spPr>
        <p:txBody>
          <a:bodyPr>
            <a:normAutofit/>
          </a:bodyPr>
          <a:lstStyle/>
          <a:p>
            <a:r>
              <a:rPr lang="nb-NO" altLang="nb-NO" sz="4000" dirty="0">
                <a:cs typeface="Times New Roman" pitchFamily="18" charset="0"/>
              </a:rPr>
              <a:t>Aktiv og passiv brannbeskyttelse</a:t>
            </a:r>
            <a:endParaRPr lang="en-US" sz="4000" dirty="0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0030DDF-0CE4-4870-B430-BD8E9C36CC45}"/>
              </a:ext>
            </a:extLst>
          </p:cNvPr>
          <p:cNvSpPr/>
          <p:nvPr/>
        </p:nvSpPr>
        <p:spPr>
          <a:xfrm>
            <a:off x="838199" y="1475874"/>
            <a:ext cx="986990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nb-NO" altLang="nb-NO" sz="2000" b="1" dirty="0"/>
              <a:t>Aktiv brannbeskyttelse:</a:t>
            </a:r>
          </a:p>
          <a:p>
            <a:r>
              <a:rPr lang="nb-NO" altLang="nb-NO" sz="2000" dirty="0"/>
              <a:t>Faste slukkeanlegg: vannkanon, </a:t>
            </a:r>
            <a:r>
              <a:rPr lang="nb-NO" altLang="nb-NO" sz="2000" dirty="0" err="1"/>
              <a:t>deluge</a:t>
            </a:r>
            <a:r>
              <a:rPr lang="nb-NO" altLang="nb-NO" sz="2000" dirty="0"/>
              <a:t>, sprinkler, vanntåke, slukkegass (Argon, </a:t>
            </a:r>
            <a:r>
              <a:rPr lang="nb-NO" altLang="nb-NO" sz="2000" dirty="0" err="1"/>
              <a:t>inergen</a:t>
            </a:r>
            <a:r>
              <a:rPr lang="nb-NO" altLang="nb-NO" sz="2000" dirty="0"/>
              <a:t> </a:t>
            </a:r>
            <a:r>
              <a:rPr lang="nb-NO" altLang="nb-NO" sz="2000" dirty="0" err="1"/>
              <a:t>etc</a:t>
            </a:r>
            <a:r>
              <a:rPr lang="nb-NO" altLang="nb-NO" sz="2000" dirty="0"/>
              <a:t>), skum, pop-up (</a:t>
            </a:r>
            <a:r>
              <a:rPr lang="nb-NO" altLang="nb-NO" sz="2000" dirty="0" err="1"/>
              <a:t>helidekk</a:t>
            </a:r>
            <a:r>
              <a:rPr lang="nb-NO" altLang="nb-NO" sz="2000" dirty="0"/>
              <a:t>)</a:t>
            </a:r>
          </a:p>
          <a:p>
            <a:r>
              <a:rPr lang="nb-NO" altLang="nb-NO" sz="2000" dirty="0"/>
              <a:t>Transportable slukkeapparater: Pulver, skum, vann, CO2 etc.</a:t>
            </a:r>
          </a:p>
          <a:p>
            <a:r>
              <a:rPr lang="nb-NO" sz="2000" dirty="0"/>
              <a:t>Isolering av elektrisk anlegg (elektriker)</a:t>
            </a:r>
            <a:endParaRPr lang="nb-NO" altLang="nb-NO" sz="2000" dirty="0"/>
          </a:p>
          <a:p>
            <a:r>
              <a:rPr lang="nb-NO" altLang="nb-NO" sz="2000" dirty="0"/>
              <a:t>Annet lokalt utstyr/anlegg</a:t>
            </a:r>
            <a:endParaRPr lang="nb-NO" altLang="nb-NO" sz="2000" dirty="0">
              <a:solidFill>
                <a:srgbClr val="FF0000"/>
              </a:solidFill>
            </a:endParaRPr>
          </a:p>
          <a:p>
            <a:endParaRPr lang="nb-NO" altLang="nb-NO" sz="2000" dirty="0"/>
          </a:p>
          <a:p>
            <a:pPr>
              <a:buFontTx/>
              <a:buNone/>
            </a:pPr>
            <a:r>
              <a:rPr lang="nb-NO" altLang="nb-NO" sz="2000" b="1" dirty="0"/>
              <a:t>Passiv brannbeskyttelse: </a:t>
            </a:r>
          </a:p>
          <a:p>
            <a:r>
              <a:rPr lang="nb-NO" altLang="nb-NO" sz="2000" dirty="0"/>
              <a:t>Struktur, seksjonering ved brannvegger og dører (bruk områderisikokart / TRA)</a:t>
            </a:r>
          </a:p>
          <a:p>
            <a:r>
              <a:rPr lang="nb-NO" altLang="nb-NO" sz="2000" dirty="0"/>
              <a:t>Brannhemmende stoffer og materialer</a:t>
            </a:r>
          </a:p>
        </p:txBody>
      </p:sp>
    </p:spTree>
    <p:extLst>
      <p:ext uri="{BB962C8B-B14F-4D97-AF65-F5344CB8AC3E}">
        <p14:creationId xmlns:p14="http://schemas.microsoft.com/office/powerpoint/2010/main" val="394882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7A0BC18-B799-40C7-98DF-188C4B3CE3E3}"/>
              </a:ext>
            </a:extLst>
          </p:cNvPr>
          <p:cNvSpPr txBox="1">
            <a:spLocks/>
          </p:cNvSpPr>
          <p:nvPr/>
        </p:nvSpPr>
        <p:spPr>
          <a:xfrm>
            <a:off x="689979" y="412186"/>
            <a:ext cx="8640762" cy="900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4000" dirty="0"/>
              <a:t>Praktisk gjennomgang</a:t>
            </a:r>
            <a:endParaRPr lang="en-US" sz="4000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1DF6D82-7177-4206-A7D6-C74CD761088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0" y="0"/>
            <a:ext cx="0" cy="0"/>
          </a:xfrm>
        </p:spPr>
        <p:txBody>
          <a:bodyPr/>
          <a:lstStyle/>
          <a:p>
            <a:r>
              <a:rPr lang="nb-NO" dirty="0"/>
              <a:t>0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D3F89059-0797-420C-BD29-CAE85EEAD4B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B1ED14F-0CAE-4723-BA39-68F09A010649}" type="slidenum">
              <a:rPr lang="nb-NO" smtClean="0"/>
              <a:pPr/>
              <a:t>4</a:t>
            </a:fld>
            <a:endParaRPr lang="nb-NO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5039EA2-961B-48A7-A0A8-ADE3D7F46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979" y="1557254"/>
            <a:ext cx="8640762" cy="4318000"/>
          </a:xfrm>
        </p:spPr>
        <p:txBody>
          <a:bodyPr>
            <a:normAutofit/>
          </a:bodyPr>
          <a:lstStyle/>
          <a:p>
            <a:r>
              <a:rPr lang="nb-NO" sz="2000" dirty="0"/>
              <a:t>Gjennomgang / trening på fast og transportabelt slukkeutstyr med fokus på aktuelle aktiviteter</a:t>
            </a:r>
          </a:p>
          <a:p>
            <a:r>
              <a:rPr lang="nb-NO" sz="2000" dirty="0"/>
              <a:t>Gjennomgang av isolering av elektriske anlegg</a:t>
            </a:r>
          </a:p>
          <a:p>
            <a:endParaRPr lang="nb-NO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Kort </a:t>
            </a:r>
            <a:r>
              <a:rPr lang="nb-NO" sz="2000"/>
              <a:t>oppsummering </a:t>
            </a:r>
          </a:p>
          <a:p>
            <a:pPr marL="0" indent="0">
              <a:buNone/>
            </a:pPr>
            <a:r>
              <a:rPr lang="nb-NO" sz="2000"/>
              <a:t>Evaluering </a:t>
            </a:r>
            <a:r>
              <a:rPr lang="nb-NO" sz="2000" dirty="0"/>
              <a:t>av tidsforbruk.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155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Office-tema</vt:lpstr>
      <vt:lpstr>MODULBASERT TRENING FOR SØK OG REDNINGSPERSONELL </vt:lpstr>
      <vt:lpstr>INNHOLD</vt:lpstr>
      <vt:lpstr>Aktiv og passiv brannbeskyttelse</vt:lpstr>
      <vt:lpstr>PowerPoint-presentasjon</vt:lpstr>
      <vt:lpstr>EVALUERING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11</cp:revision>
  <dcterms:created xsi:type="dcterms:W3CDTF">2018-10-31T09:41:16Z</dcterms:created>
  <dcterms:modified xsi:type="dcterms:W3CDTF">2019-01-03T13:26:08Z</dcterms:modified>
</cp:coreProperties>
</file>