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25"/>
  </p:notesMasterIdLst>
  <p:sldIdLst>
    <p:sldId id="271" r:id="rId6"/>
    <p:sldId id="256" r:id="rId7"/>
    <p:sldId id="273" r:id="rId8"/>
    <p:sldId id="272" r:id="rId9"/>
    <p:sldId id="274" r:id="rId10"/>
    <p:sldId id="275" r:id="rId11"/>
    <p:sldId id="276" r:id="rId12"/>
    <p:sldId id="277" r:id="rId13"/>
    <p:sldId id="267" r:id="rId14"/>
    <p:sldId id="280" r:id="rId15"/>
    <p:sldId id="258" r:id="rId16"/>
    <p:sldId id="279" r:id="rId17"/>
    <p:sldId id="281" r:id="rId18"/>
    <p:sldId id="282" r:id="rId19"/>
    <p:sldId id="283" r:id="rId20"/>
    <p:sldId id="284" r:id="rId21"/>
    <p:sldId id="285" r:id="rId22"/>
    <p:sldId id="286" r:id="rId23"/>
    <p:sldId id="287" r:id="rId2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B85E9E-2B1C-42A2-B983-5D4B24907EEC}" v="4" dt="2020-04-17T09:01:39.643"/>
  </p1510:revLst>
</p1510:revInfo>
</file>

<file path=ppt/tableStyles.xml><?xml version="1.0" encoding="utf-8"?>
<a:tblStyleLst xmlns:a="http://schemas.openxmlformats.org/drawingml/2006/main" def="{5C22544A-7EE6-4342-B048-85BDC9FD1C3A}">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ys stil 3 – uthev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p:restoredLeft sz="14995" autoAdjust="0"/>
    <p:restoredTop sz="94660"/>
  </p:normalViewPr>
  <p:slideViewPr>
    <p:cSldViewPr snapToGrid="0">
      <p:cViewPr varScale="1">
        <p:scale>
          <a:sx n="73" d="100"/>
          <a:sy n="73" d="100"/>
        </p:scale>
        <p:origin x="1493"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lbjørn Andreassen" userId="71280fe5-1407-4fbc-8e75-9cfb6cb2ac1a" providerId="ADAL" clId="{72B85E9E-2B1C-42A2-B983-5D4B24907EEC}"/>
    <pc:docChg chg="undo custSel modSld">
      <pc:chgData name="Kolbjørn Andreassen" userId="71280fe5-1407-4fbc-8e75-9cfb6cb2ac1a" providerId="ADAL" clId="{72B85E9E-2B1C-42A2-B983-5D4B24907EEC}" dt="2020-04-17T09:14:08.141" v="170" actId="20577"/>
      <pc:docMkLst>
        <pc:docMk/>
      </pc:docMkLst>
      <pc:sldChg chg="modSp">
        <pc:chgData name="Kolbjørn Andreassen" userId="71280fe5-1407-4fbc-8e75-9cfb6cb2ac1a" providerId="ADAL" clId="{72B85E9E-2B1C-42A2-B983-5D4B24907EEC}" dt="2020-04-17T09:13:37.550" v="148" actId="20577"/>
        <pc:sldMkLst>
          <pc:docMk/>
          <pc:sldMk cId="1042153934" sldId="258"/>
        </pc:sldMkLst>
        <pc:spChg chg="mod">
          <ac:chgData name="Kolbjørn Andreassen" userId="71280fe5-1407-4fbc-8e75-9cfb6cb2ac1a" providerId="ADAL" clId="{72B85E9E-2B1C-42A2-B983-5D4B24907EEC}" dt="2020-04-17T09:13:37.550" v="148" actId="20577"/>
          <ac:spMkLst>
            <pc:docMk/>
            <pc:sldMk cId="1042153934" sldId="258"/>
            <ac:spMk id="3" creationId="{00000000-0000-0000-0000-000000000000}"/>
          </ac:spMkLst>
        </pc:spChg>
      </pc:sldChg>
      <pc:sldChg chg="modSp">
        <pc:chgData name="Kolbjørn Andreassen" userId="71280fe5-1407-4fbc-8e75-9cfb6cb2ac1a" providerId="ADAL" clId="{72B85E9E-2B1C-42A2-B983-5D4B24907EEC}" dt="2020-04-17T09:09:28.122" v="58" actId="20577"/>
        <pc:sldMkLst>
          <pc:docMk/>
          <pc:sldMk cId="3187580172" sldId="281"/>
        </pc:sldMkLst>
        <pc:spChg chg="mod">
          <ac:chgData name="Kolbjørn Andreassen" userId="71280fe5-1407-4fbc-8e75-9cfb6cb2ac1a" providerId="ADAL" clId="{72B85E9E-2B1C-42A2-B983-5D4B24907EEC}" dt="2020-04-17T09:09:28.122" v="58" actId="20577"/>
          <ac:spMkLst>
            <pc:docMk/>
            <pc:sldMk cId="3187580172" sldId="281"/>
            <ac:spMk id="2" creationId="{75E44F43-1173-4BA4-8CCC-7B380DA3F0EF}"/>
          </ac:spMkLst>
        </pc:spChg>
      </pc:sldChg>
      <pc:sldChg chg="modSp">
        <pc:chgData name="Kolbjørn Andreassen" userId="71280fe5-1407-4fbc-8e75-9cfb6cb2ac1a" providerId="ADAL" clId="{72B85E9E-2B1C-42A2-B983-5D4B24907EEC}" dt="2020-04-17T09:14:08.141" v="170" actId="20577"/>
        <pc:sldMkLst>
          <pc:docMk/>
          <pc:sldMk cId="1250184520" sldId="282"/>
        </pc:sldMkLst>
        <pc:spChg chg="mod">
          <ac:chgData name="Kolbjørn Andreassen" userId="71280fe5-1407-4fbc-8e75-9cfb6cb2ac1a" providerId="ADAL" clId="{72B85E9E-2B1C-42A2-B983-5D4B24907EEC}" dt="2020-04-17T09:13:57.706" v="164" actId="20577"/>
          <ac:spMkLst>
            <pc:docMk/>
            <pc:sldMk cId="1250184520" sldId="282"/>
            <ac:spMk id="2" creationId="{CE01BD12-CF20-4AB0-A0E0-D8161B50C221}"/>
          </ac:spMkLst>
        </pc:spChg>
        <pc:spChg chg="mod">
          <ac:chgData name="Kolbjørn Andreassen" userId="71280fe5-1407-4fbc-8e75-9cfb6cb2ac1a" providerId="ADAL" clId="{72B85E9E-2B1C-42A2-B983-5D4B24907EEC}" dt="2020-04-17T09:14:08.141" v="170" actId="20577"/>
          <ac:spMkLst>
            <pc:docMk/>
            <pc:sldMk cId="1250184520" sldId="282"/>
            <ac:spMk id="3" creationId="{E9C24F2F-E2ED-4144-8C02-7601D72B1CC4}"/>
          </ac:spMkLst>
        </pc:spChg>
      </pc:sldChg>
      <pc:sldChg chg="modSp">
        <pc:chgData name="Kolbjørn Andreassen" userId="71280fe5-1407-4fbc-8e75-9cfb6cb2ac1a" providerId="ADAL" clId="{72B85E9E-2B1C-42A2-B983-5D4B24907EEC}" dt="2020-04-17T09:12:23.809" v="144" actId="20577"/>
        <pc:sldMkLst>
          <pc:docMk/>
          <pc:sldMk cId="2043410788" sldId="285"/>
        </pc:sldMkLst>
        <pc:spChg chg="mod">
          <ac:chgData name="Kolbjørn Andreassen" userId="71280fe5-1407-4fbc-8e75-9cfb6cb2ac1a" providerId="ADAL" clId="{72B85E9E-2B1C-42A2-B983-5D4B24907EEC}" dt="2020-04-17T09:12:23.809" v="144" actId="20577"/>
          <ac:spMkLst>
            <pc:docMk/>
            <pc:sldMk cId="2043410788" sldId="285"/>
            <ac:spMk id="5" creationId="{76ED999B-7F75-4FCB-8A21-312DDB14C6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07D06-2206-41B1-8CCB-BC2E7AC8F571}" type="datetimeFigureOut">
              <a:rPr lang="nb-NO" smtClean="0"/>
              <a:t>17.04.2020</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A21D7-94E7-49FA-ADEC-4221F8D3A6B5}" type="slidenum">
              <a:rPr lang="nb-NO" smtClean="0"/>
              <a:t>‹#›</a:t>
            </a:fld>
            <a:endParaRPr lang="nb-NO" dirty="0"/>
          </a:p>
        </p:txBody>
      </p:sp>
    </p:spTree>
    <p:extLst>
      <p:ext uri="{BB962C8B-B14F-4D97-AF65-F5344CB8AC3E}">
        <p14:creationId xmlns:p14="http://schemas.microsoft.com/office/powerpoint/2010/main" val="339008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Investeringsnivået tar utgangspunkt i hovedscenario for oljepris. </a:t>
            </a:r>
          </a:p>
          <a:p>
            <a:pPr marL="171450" indent="-171450">
              <a:buFontTx/>
              <a:buChar char="-"/>
            </a:pPr>
            <a:r>
              <a:rPr lang="nb-NO" dirty="0"/>
              <a:t>Målt i norske kroner.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dirty="0"/>
              <a:t>*CAPEX includes upstream facility capex, well capex as well as capex for infrastructure owned by licenses (abondonment cost and land facilities are not included) Source: Rystand Energy research and analysis </a:t>
            </a:r>
          </a:p>
          <a:p>
            <a:pPr marL="171450" indent="-171450">
              <a:buFontTx/>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06AA21D7-94E7-49FA-ADEC-4221F8D3A6B5}" type="slidenum">
              <a:rPr lang="nb-NO" smtClean="0"/>
              <a:t>8</a:t>
            </a:fld>
            <a:endParaRPr lang="nb-NO" dirty="0"/>
          </a:p>
        </p:txBody>
      </p:sp>
    </p:spTree>
    <p:extLst>
      <p:ext uri="{BB962C8B-B14F-4D97-AF65-F5344CB8AC3E}">
        <p14:creationId xmlns:p14="http://schemas.microsoft.com/office/powerpoint/2010/main" val="4106208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Dersom vi legger til grunn at nytt investeringsnivå i 2020 blir 130,9 mrd. NOK vil fallet krone for krone variere avhengig av "pre-korona" anslag</a:t>
            </a:r>
          </a:p>
          <a:p>
            <a:endParaRPr lang="nb-NO" dirty="0"/>
          </a:p>
          <a:p>
            <a:r>
              <a:rPr lang="nb-NO" dirty="0"/>
              <a:t>Reduksjonen Rystad skisserer skyldes utsetting/kansellering av ikke-sanksjonerte prosjekter, forsinkelser i leveranser fra verft, og færre infill-brønner på produserende felt. </a:t>
            </a:r>
          </a:p>
        </p:txBody>
      </p:sp>
      <p:sp>
        <p:nvSpPr>
          <p:cNvPr id="4" name="Plassholder for lysbildenummer 3"/>
          <p:cNvSpPr>
            <a:spLocks noGrp="1"/>
          </p:cNvSpPr>
          <p:nvPr>
            <p:ph type="sldNum" sz="quarter" idx="5"/>
          </p:nvPr>
        </p:nvSpPr>
        <p:spPr/>
        <p:txBody>
          <a:bodyPr/>
          <a:lstStyle/>
          <a:p>
            <a:fld id="{06AA21D7-94E7-49FA-ADEC-4221F8D3A6B5}" type="slidenum">
              <a:rPr lang="nb-NO" smtClean="0"/>
              <a:t>9</a:t>
            </a:fld>
            <a:endParaRPr lang="nb-NO" dirty="0"/>
          </a:p>
        </p:txBody>
      </p:sp>
    </p:spTree>
    <p:extLst>
      <p:ext uri="{BB962C8B-B14F-4D97-AF65-F5344CB8AC3E}">
        <p14:creationId xmlns:p14="http://schemas.microsoft.com/office/powerpoint/2010/main" val="285228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6AA21D7-94E7-49FA-ADEC-4221F8D3A6B5}" type="slidenum">
              <a:rPr lang="nb-NO" smtClean="0"/>
              <a:t>18</a:t>
            </a:fld>
            <a:endParaRPr lang="nb-NO" dirty="0"/>
          </a:p>
        </p:txBody>
      </p:sp>
    </p:spTree>
    <p:extLst>
      <p:ext uri="{BB962C8B-B14F-4D97-AF65-F5344CB8AC3E}">
        <p14:creationId xmlns:p14="http://schemas.microsoft.com/office/powerpoint/2010/main" val="2779509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E61C34-2763-41EC-AC3A-816AD47D0B4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84AEA7C-9793-4E4C-9B78-2765F9756C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A005C1F-CFAF-43DF-817E-9F4A9D6A18AA}"/>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5" name="Plassholder for bunntekst 4">
            <a:extLst>
              <a:ext uri="{FF2B5EF4-FFF2-40B4-BE49-F238E27FC236}">
                <a16:creationId xmlns:a16="http://schemas.microsoft.com/office/drawing/2014/main" id="{871FA583-ECAC-4FC1-A424-64B8A8B5D842}"/>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DBA32EAC-BC6C-4C4F-BCD8-03892E7BC68F}"/>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89736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A6B5A9-41C9-46C4-BD3C-4CB3F730CB1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BF96FEB0-7989-4AF1-847F-CC2B23EF39D1}"/>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6104F8E-1FB4-4CA6-8E23-D5BC92C1DDD8}"/>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5" name="Plassholder for bunntekst 4">
            <a:extLst>
              <a:ext uri="{FF2B5EF4-FFF2-40B4-BE49-F238E27FC236}">
                <a16:creationId xmlns:a16="http://schemas.microsoft.com/office/drawing/2014/main" id="{C12C5AD7-1B0B-43E2-87E5-7EB46A614EC2}"/>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9C84A8EF-B0F7-447B-AD6F-C076CDE077B7}"/>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76823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8157C7A-DD85-41A2-BCC7-672719B0628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4077182-742F-4EE3-978D-0756AA3C1993}"/>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3E8E7FA-F005-408B-B03B-DE5B14C56087}"/>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5" name="Plassholder for bunntekst 4">
            <a:extLst>
              <a:ext uri="{FF2B5EF4-FFF2-40B4-BE49-F238E27FC236}">
                <a16:creationId xmlns:a16="http://schemas.microsoft.com/office/drawing/2014/main" id="{3E1DFB4D-07C9-4A07-95F6-9093F5713520}"/>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61DD8163-C13B-401D-87AF-68AF1F9566FE}"/>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225063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079656" y="133097"/>
            <a:ext cx="10090001" cy="1472116"/>
          </a:xfrm>
        </p:spPr>
        <p:txBody>
          <a:bodyPr anchor="b">
            <a:normAutofit/>
          </a:bodyPr>
          <a:lstStyle>
            <a:lvl1pPr>
              <a:defRPr sz="3137">
                <a:solidFill>
                  <a:srgbClr val="130C0E"/>
                </a:solidFill>
              </a:defRPr>
            </a:lvl1pPr>
          </a:lstStyle>
          <a:p>
            <a:r>
              <a:rPr lang="nb-NO"/>
              <a:t>Klikk for å redigere tittelstil</a:t>
            </a:r>
          </a:p>
        </p:txBody>
      </p:sp>
      <p:sp>
        <p:nvSpPr>
          <p:cNvPr id="3" name="Content Placeholder 2"/>
          <p:cNvSpPr>
            <a:spLocks noGrp="1"/>
          </p:cNvSpPr>
          <p:nvPr>
            <p:ph idx="1"/>
          </p:nvPr>
        </p:nvSpPr>
        <p:spPr>
          <a:xfrm>
            <a:off x="1079656" y="2393951"/>
            <a:ext cx="10090001" cy="4149275"/>
          </a:xfrm>
        </p:spPr>
        <p:txBody>
          <a:bodyPr>
            <a:normAutofit/>
          </a:bodyPr>
          <a:lstStyle>
            <a:lvl1pPr marL="202726" indent="-202726">
              <a:defRPr sz="2016"/>
            </a:lvl1pPr>
            <a:lvl2pPr marL="800232" indent="-192057">
              <a:defRPr sz="1791"/>
            </a:lvl2pPr>
            <a:lvl3pPr marL="1301711" indent="-192057">
              <a:defRPr sz="1568"/>
            </a:lvl3pPr>
            <a:lvl4pPr marL="1707161" indent="-202726">
              <a:defRPr sz="1568"/>
            </a:lvl4pPr>
            <a:lvl5pPr marL="2005918" indent="-192057">
              <a:defRPr sz="1568"/>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Text Placeholder 7"/>
          <p:cNvSpPr>
            <a:spLocks noGrp="1"/>
          </p:cNvSpPr>
          <p:nvPr>
            <p:ph type="body" sz="quarter" idx="13" hasCustomPrompt="1"/>
          </p:nvPr>
        </p:nvSpPr>
        <p:spPr>
          <a:xfrm>
            <a:off x="1079656" y="1601182"/>
            <a:ext cx="10090001" cy="536415"/>
          </a:xfrm>
        </p:spPr>
        <p:txBody>
          <a:bodyPr>
            <a:normAutofit/>
          </a:bodyPr>
          <a:lstStyle>
            <a:lvl1pPr marL="0" indent="0">
              <a:buNone/>
              <a:defRPr sz="1568">
                <a:solidFill>
                  <a:srgbClr val="130C0E"/>
                </a:solidFill>
                <a:latin typeface="+mn-lt"/>
              </a:defRPr>
            </a:lvl1pPr>
          </a:lstStyle>
          <a:p>
            <a:pPr lvl="0"/>
            <a:r>
              <a:rPr lang="nb-NO" err="1"/>
              <a:t>Subtitle</a:t>
            </a:r>
            <a:endParaRPr lang="nb-NO"/>
          </a:p>
        </p:txBody>
      </p:sp>
      <p:sp>
        <p:nvSpPr>
          <p:cNvPr id="10" name="Plassholder for lysbildenummer 9"/>
          <p:cNvSpPr>
            <a:spLocks noGrp="1"/>
          </p:cNvSpPr>
          <p:nvPr>
            <p:ph type="sldNum" sz="quarter" idx="16"/>
          </p:nvPr>
        </p:nvSpPr>
        <p:spPr/>
        <p:txBody>
          <a:bodyPr/>
          <a:lstStyle/>
          <a:p>
            <a:fld id="{0ECD7AB5-6537-4741-B594-27CBFDEE586D}" type="slidenum">
              <a:rPr lang="nb-NO" smtClean="0"/>
              <a:pPr/>
              <a:t>‹#›</a:t>
            </a:fld>
            <a:endParaRPr lang="nb-NO" dirty="0"/>
          </a:p>
        </p:txBody>
      </p:sp>
    </p:spTree>
    <p:extLst>
      <p:ext uri="{BB962C8B-B14F-4D97-AF65-F5344CB8AC3E}">
        <p14:creationId xmlns:p14="http://schemas.microsoft.com/office/powerpoint/2010/main" val="3081377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617215" y="1170042"/>
            <a:ext cx="10972800" cy="654732"/>
          </a:xfrm>
        </p:spPr>
        <p:txBody>
          <a:bodyPr/>
          <a:lstStyle/>
          <a:p>
            <a:r>
              <a:rPr lang="nb-NO"/>
              <a:t>Klikk for å redigere tittelstil</a:t>
            </a:r>
          </a:p>
        </p:txBody>
      </p:sp>
      <p:sp>
        <p:nvSpPr>
          <p:cNvPr id="3" name="Content Placeholder 2"/>
          <p:cNvSpPr>
            <a:spLocks noGrp="1"/>
          </p:cNvSpPr>
          <p:nvPr>
            <p:ph idx="1"/>
          </p:nvPr>
        </p:nvSpPr>
        <p:spPr>
          <a:xfrm>
            <a:off x="616943" y="2393951"/>
            <a:ext cx="5323620" cy="41492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A5F97071-75D1-4512-A9DF-A4345092C72F}" type="datetime1">
              <a:rPr lang="nb-NO" smtClean="0"/>
              <a:pPr/>
              <a:t>17.04.2020</a:t>
            </a:fld>
            <a:endParaRPr lang="nb-NO" dirty="0"/>
          </a:p>
        </p:txBody>
      </p:sp>
      <p:sp>
        <p:nvSpPr>
          <p:cNvPr id="5" name="Footer Placeholder 4"/>
          <p:cNvSpPr>
            <a:spLocks noGrp="1"/>
          </p:cNvSpPr>
          <p:nvPr>
            <p:ph type="ftr" sz="quarter" idx="11"/>
          </p:nvPr>
        </p:nvSpPr>
        <p:spPr/>
        <p:txBody>
          <a:bodyPr/>
          <a:lstStyle/>
          <a:p>
            <a:r>
              <a:rPr lang="en-US" dirty="0"/>
              <a:t>- Presentation title. Insert from "Header &amp; Footer"</a:t>
            </a:r>
            <a:endParaRPr lang="nb-NO" dirty="0"/>
          </a:p>
        </p:txBody>
      </p:sp>
      <p:sp>
        <p:nvSpPr>
          <p:cNvPr id="6" name="Slide Number Placeholder 5"/>
          <p:cNvSpPr>
            <a:spLocks noGrp="1"/>
          </p:cNvSpPr>
          <p:nvPr>
            <p:ph type="sldNum" sz="quarter" idx="12"/>
          </p:nvPr>
        </p:nvSpPr>
        <p:spPr/>
        <p:txBody>
          <a:bodyPr/>
          <a:lstStyle/>
          <a:p>
            <a:fld id="{0ECD7AB5-6537-4741-B594-27CBFDEE586D}" type="slidenum">
              <a:rPr lang="nb-NO" smtClean="0"/>
              <a:pPr/>
              <a:t>‹#›</a:t>
            </a:fld>
            <a:endParaRPr lang="nb-NO" dirty="0"/>
          </a:p>
        </p:txBody>
      </p:sp>
      <p:sp>
        <p:nvSpPr>
          <p:cNvPr id="8" name="Text Placeholder 7"/>
          <p:cNvSpPr>
            <a:spLocks noGrp="1"/>
          </p:cNvSpPr>
          <p:nvPr>
            <p:ph type="body" sz="quarter" idx="13" hasCustomPrompt="1"/>
          </p:nvPr>
        </p:nvSpPr>
        <p:spPr>
          <a:xfrm>
            <a:off x="616942" y="1821517"/>
            <a:ext cx="10970639" cy="322080"/>
          </a:xfrm>
        </p:spPr>
        <p:txBody>
          <a:bodyPr>
            <a:normAutofit/>
          </a:bodyPr>
          <a:lstStyle>
            <a:lvl1pPr marL="0" indent="0">
              <a:buNone/>
              <a:defRPr sz="1568">
                <a:solidFill>
                  <a:srgbClr val="709791"/>
                </a:solidFill>
                <a:latin typeface="+mn-lt"/>
              </a:defRPr>
            </a:lvl1pPr>
          </a:lstStyle>
          <a:p>
            <a:pPr lvl="0"/>
            <a:r>
              <a:rPr lang="nb-NO" err="1"/>
              <a:t>Subtitle</a:t>
            </a:r>
            <a:endParaRPr lang="nb-NO"/>
          </a:p>
        </p:txBody>
      </p:sp>
      <p:sp>
        <p:nvSpPr>
          <p:cNvPr id="9" name="Content Placeholder 2"/>
          <p:cNvSpPr>
            <a:spLocks noGrp="1"/>
          </p:cNvSpPr>
          <p:nvPr>
            <p:ph idx="14"/>
          </p:nvPr>
        </p:nvSpPr>
        <p:spPr>
          <a:xfrm>
            <a:off x="6261338" y="2393951"/>
            <a:ext cx="5323620" cy="41492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94580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gnature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5"/>
            <a:ext cx="12209425" cy="686046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3762" y="2194565"/>
            <a:ext cx="5164487" cy="1906511"/>
          </a:xfrm>
          <a:prstGeom prst="rect">
            <a:avLst/>
          </a:prstGeom>
        </p:spPr>
      </p:pic>
    </p:spTree>
    <p:extLst>
      <p:ext uri="{BB962C8B-B14F-4D97-AF65-F5344CB8AC3E}">
        <p14:creationId xmlns:p14="http://schemas.microsoft.com/office/powerpoint/2010/main" val="3550676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079656" y="133097"/>
            <a:ext cx="10090001" cy="1472116"/>
          </a:xfrm>
        </p:spPr>
        <p:txBody>
          <a:bodyPr anchor="b">
            <a:normAutofit/>
          </a:bodyPr>
          <a:lstStyle>
            <a:lvl1pPr>
              <a:defRPr sz="3137">
                <a:solidFill>
                  <a:srgbClr val="130C0E"/>
                </a:solidFill>
              </a:defRPr>
            </a:lvl1pPr>
          </a:lstStyle>
          <a:p>
            <a:r>
              <a:rPr lang="nb-NO"/>
              <a:t>Klikk for å redigere tittelstil</a:t>
            </a:r>
          </a:p>
        </p:txBody>
      </p:sp>
      <p:sp>
        <p:nvSpPr>
          <p:cNvPr id="3" name="Content Placeholder 2"/>
          <p:cNvSpPr>
            <a:spLocks noGrp="1"/>
          </p:cNvSpPr>
          <p:nvPr>
            <p:ph idx="1"/>
          </p:nvPr>
        </p:nvSpPr>
        <p:spPr>
          <a:xfrm>
            <a:off x="1079656" y="2393951"/>
            <a:ext cx="10090001" cy="4149275"/>
          </a:xfrm>
        </p:spPr>
        <p:txBody>
          <a:bodyPr>
            <a:normAutofit/>
          </a:bodyPr>
          <a:lstStyle>
            <a:lvl1pPr marL="202726" indent="-202726">
              <a:defRPr sz="2016"/>
            </a:lvl1pPr>
            <a:lvl2pPr marL="800232" indent="-192057">
              <a:defRPr sz="1791"/>
            </a:lvl2pPr>
            <a:lvl3pPr marL="1301711" indent="-192057">
              <a:defRPr sz="1568"/>
            </a:lvl3pPr>
            <a:lvl4pPr marL="1707161" indent="-202726">
              <a:defRPr sz="1568"/>
            </a:lvl4pPr>
            <a:lvl5pPr marL="2005918" indent="-192057">
              <a:defRPr sz="1568"/>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Text Placeholder 7"/>
          <p:cNvSpPr>
            <a:spLocks noGrp="1"/>
          </p:cNvSpPr>
          <p:nvPr>
            <p:ph type="body" sz="quarter" idx="13" hasCustomPrompt="1"/>
          </p:nvPr>
        </p:nvSpPr>
        <p:spPr>
          <a:xfrm>
            <a:off x="1079656" y="1601182"/>
            <a:ext cx="10090001" cy="536415"/>
          </a:xfrm>
        </p:spPr>
        <p:txBody>
          <a:bodyPr>
            <a:normAutofit/>
          </a:bodyPr>
          <a:lstStyle>
            <a:lvl1pPr marL="0" indent="0">
              <a:buNone/>
              <a:defRPr sz="1568">
                <a:solidFill>
                  <a:srgbClr val="130C0E"/>
                </a:solidFill>
                <a:latin typeface="+mn-lt"/>
              </a:defRPr>
            </a:lvl1pPr>
          </a:lstStyle>
          <a:p>
            <a:pPr lvl="0"/>
            <a:r>
              <a:rPr lang="nb-NO" err="1"/>
              <a:t>Subtitle</a:t>
            </a:r>
            <a:endParaRPr lang="nb-NO"/>
          </a:p>
        </p:txBody>
      </p:sp>
      <p:sp>
        <p:nvSpPr>
          <p:cNvPr id="10" name="Plassholder for lysbildenummer 9"/>
          <p:cNvSpPr>
            <a:spLocks noGrp="1"/>
          </p:cNvSpPr>
          <p:nvPr>
            <p:ph type="sldNum" sz="quarter" idx="16"/>
          </p:nvPr>
        </p:nvSpPr>
        <p:spPr/>
        <p:txBody>
          <a:bodyPr/>
          <a:lstStyle/>
          <a:p>
            <a:fld id="{0ECD7AB5-6537-4741-B594-27CBFDEE586D}" type="slidenum">
              <a:rPr lang="nb-NO" smtClean="0"/>
              <a:pPr/>
              <a:t>‹#›</a:t>
            </a:fld>
            <a:endParaRPr lang="nb-NO" dirty="0"/>
          </a:p>
        </p:txBody>
      </p:sp>
    </p:spTree>
    <p:extLst>
      <p:ext uri="{BB962C8B-B14F-4D97-AF65-F5344CB8AC3E}">
        <p14:creationId xmlns:p14="http://schemas.microsoft.com/office/powerpoint/2010/main" val="4030128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89" y="563"/>
            <a:ext cx="12174033" cy="6856875"/>
          </a:xfrm>
          <a:prstGeom prst="rect">
            <a:avLst/>
          </a:prstGeom>
        </p:spPr>
      </p:pic>
      <p:sp>
        <p:nvSpPr>
          <p:cNvPr id="2" name="Title 1"/>
          <p:cNvSpPr>
            <a:spLocks noGrp="1"/>
          </p:cNvSpPr>
          <p:nvPr>
            <p:ph type="ctrTitle"/>
          </p:nvPr>
        </p:nvSpPr>
        <p:spPr>
          <a:xfrm>
            <a:off x="1080448" y="2148907"/>
            <a:ext cx="10363200" cy="1470024"/>
          </a:xfrm>
        </p:spPr>
        <p:txBody>
          <a:bodyPr anchor="b"/>
          <a:lstStyle>
            <a:lvl1pPr>
              <a:defRPr>
                <a:solidFill>
                  <a:srgbClr val="130C0E"/>
                </a:solidFill>
              </a:defRPr>
            </a:lvl1pPr>
          </a:lstStyle>
          <a:p>
            <a:r>
              <a:rPr lang="nb-NO"/>
              <a:t>Klikk for å redigere tittelstil</a:t>
            </a:r>
          </a:p>
        </p:txBody>
      </p:sp>
      <p:sp>
        <p:nvSpPr>
          <p:cNvPr id="3" name="Subtitle 2"/>
          <p:cNvSpPr>
            <a:spLocks noGrp="1"/>
          </p:cNvSpPr>
          <p:nvPr>
            <p:ph type="subTitle" idx="1"/>
          </p:nvPr>
        </p:nvSpPr>
        <p:spPr>
          <a:xfrm>
            <a:off x="1079651" y="3619421"/>
            <a:ext cx="10363645" cy="535635"/>
          </a:xfrm>
        </p:spPr>
        <p:txBody>
          <a:bodyPr>
            <a:normAutofit/>
          </a:bodyPr>
          <a:lstStyle>
            <a:lvl1pPr marL="0" indent="0" algn="l">
              <a:buNone/>
              <a:defRPr sz="1568">
                <a:solidFill>
                  <a:srgbClr val="130C0E"/>
                </a:solidFill>
              </a:defRPr>
            </a:lvl1pPr>
            <a:lvl2pPr marL="478243" indent="0" algn="ctr">
              <a:buNone/>
              <a:defRPr>
                <a:solidFill>
                  <a:schemeClr val="tx1">
                    <a:tint val="75000"/>
                  </a:schemeClr>
                </a:solidFill>
              </a:defRPr>
            </a:lvl2pPr>
            <a:lvl3pPr marL="956489" indent="0" algn="ctr">
              <a:buNone/>
              <a:defRPr>
                <a:solidFill>
                  <a:schemeClr val="tx1">
                    <a:tint val="75000"/>
                  </a:schemeClr>
                </a:solidFill>
              </a:defRPr>
            </a:lvl3pPr>
            <a:lvl4pPr marL="1434732" indent="0" algn="ctr">
              <a:buNone/>
              <a:defRPr>
                <a:solidFill>
                  <a:schemeClr val="tx1">
                    <a:tint val="75000"/>
                  </a:schemeClr>
                </a:solidFill>
              </a:defRPr>
            </a:lvl4pPr>
            <a:lvl5pPr marL="1912978" indent="0" algn="ctr">
              <a:buNone/>
              <a:defRPr>
                <a:solidFill>
                  <a:schemeClr val="tx1">
                    <a:tint val="75000"/>
                  </a:schemeClr>
                </a:solidFill>
              </a:defRPr>
            </a:lvl5pPr>
            <a:lvl6pPr marL="2391222" indent="0" algn="ctr">
              <a:buNone/>
              <a:defRPr>
                <a:solidFill>
                  <a:schemeClr val="tx1">
                    <a:tint val="75000"/>
                  </a:schemeClr>
                </a:solidFill>
              </a:defRPr>
            </a:lvl6pPr>
            <a:lvl7pPr marL="2869467" indent="0" algn="ctr">
              <a:buNone/>
              <a:defRPr>
                <a:solidFill>
                  <a:schemeClr val="tx1">
                    <a:tint val="75000"/>
                  </a:schemeClr>
                </a:solidFill>
              </a:defRPr>
            </a:lvl7pPr>
            <a:lvl8pPr marL="3347712" indent="0" algn="ctr">
              <a:buNone/>
              <a:defRPr>
                <a:solidFill>
                  <a:schemeClr val="tx1">
                    <a:tint val="75000"/>
                  </a:schemeClr>
                </a:solidFill>
              </a:defRPr>
            </a:lvl8pPr>
            <a:lvl9pPr marL="3825956" indent="0" algn="ctr">
              <a:buNone/>
              <a:defRPr>
                <a:solidFill>
                  <a:schemeClr val="tx1">
                    <a:tint val="75000"/>
                  </a:schemeClr>
                </a:solidFill>
              </a:defRPr>
            </a:lvl9pPr>
          </a:lstStyle>
          <a:p>
            <a:r>
              <a:rPr lang="nb-NO"/>
              <a:t>Klikk for å redigere undertittelstil i malen</a:t>
            </a:r>
          </a:p>
        </p:txBody>
      </p:sp>
      <p:sp>
        <p:nvSpPr>
          <p:cNvPr id="13" name="Slide Number Placeholder 5"/>
          <p:cNvSpPr>
            <a:spLocks noGrp="1"/>
          </p:cNvSpPr>
          <p:nvPr>
            <p:ph type="sldNum" sz="quarter" idx="4"/>
          </p:nvPr>
        </p:nvSpPr>
        <p:spPr>
          <a:xfrm>
            <a:off x="11647285" y="6497477"/>
            <a:ext cx="422904" cy="322656"/>
          </a:xfrm>
          <a:prstGeom prst="rect">
            <a:avLst/>
          </a:prstGeom>
        </p:spPr>
        <p:txBody>
          <a:bodyPr vert="horz" lIns="0" tIns="0" rIns="0" bIns="0" rtlCol="0" anchor="ctr">
            <a:noAutofit/>
          </a:bodyPr>
          <a:lstStyle>
            <a:lvl1pPr algn="ctr">
              <a:defRPr sz="1120">
                <a:solidFill>
                  <a:schemeClr val="tx1"/>
                </a:solidFill>
              </a:defRPr>
            </a:lvl1pPr>
          </a:lstStyle>
          <a:p>
            <a:fld id="{0ECD7AB5-6537-4741-B594-27CBFDEE586D}" type="slidenum">
              <a:rPr lang="nb-NO" smtClean="0"/>
              <a:pPr/>
              <a:t>‹#›</a:t>
            </a:fld>
            <a:endParaRPr lang="nb-NO" dirty="0"/>
          </a:p>
        </p:txBody>
      </p:sp>
      <p:pic>
        <p:nvPicPr>
          <p:cNvPr id="8" name="Bil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6427" y="99121"/>
            <a:ext cx="1967541" cy="770972"/>
          </a:xfrm>
          <a:prstGeom prst="rect">
            <a:avLst/>
          </a:prstGeom>
        </p:spPr>
      </p:pic>
    </p:spTree>
    <p:extLst>
      <p:ext uri="{BB962C8B-B14F-4D97-AF65-F5344CB8AC3E}">
        <p14:creationId xmlns:p14="http://schemas.microsoft.com/office/powerpoint/2010/main" val="61714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pag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89" y="563"/>
            <a:ext cx="12174033" cy="6856875"/>
          </a:xfrm>
          <a:prstGeom prst="rect">
            <a:avLst/>
          </a:prstGeom>
        </p:spPr>
      </p:pic>
      <p:sp>
        <p:nvSpPr>
          <p:cNvPr id="2" name="Title 1"/>
          <p:cNvSpPr>
            <a:spLocks noGrp="1"/>
          </p:cNvSpPr>
          <p:nvPr>
            <p:ph type="ctrTitle"/>
          </p:nvPr>
        </p:nvSpPr>
        <p:spPr>
          <a:xfrm>
            <a:off x="1080444" y="2148907"/>
            <a:ext cx="6010736" cy="1470024"/>
          </a:xfrm>
        </p:spPr>
        <p:txBody>
          <a:bodyPr anchor="b"/>
          <a:lstStyle>
            <a:lvl1pPr>
              <a:defRPr>
                <a:solidFill>
                  <a:srgbClr val="130C0E"/>
                </a:solidFill>
              </a:defRPr>
            </a:lvl1pPr>
          </a:lstStyle>
          <a:p>
            <a:r>
              <a:rPr lang="nb-NO"/>
              <a:t>Klikk for å redigere tittelstil</a:t>
            </a:r>
          </a:p>
        </p:txBody>
      </p:sp>
      <p:sp>
        <p:nvSpPr>
          <p:cNvPr id="3" name="Subtitle 2"/>
          <p:cNvSpPr>
            <a:spLocks noGrp="1"/>
          </p:cNvSpPr>
          <p:nvPr>
            <p:ph type="subTitle" idx="1"/>
          </p:nvPr>
        </p:nvSpPr>
        <p:spPr>
          <a:xfrm>
            <a:off x="1079651" y="3619421"/>
            <a:ext cx="6010995" cy="535635"/>
          </a:xfrm>
        </p:spPr>
        <p:txBody>
          <a:bodyPr>
            <a:normAutofit/>
          </a:bodyPr>
          <a:lstStyle>
            <a:lvl1pPr marL="0" indent="0" algn="l">
              <a:buNone/>
              <a:defRPr sz="1568">
                <a:solidFill>
                  <a:srgbClr val="130C0E"/>
                </a:solidFill>
              </a:defRPr>
            </a:lvl1pPr>
            <a:lvl2pPr marL="478243" indent="0" algn="ctr">
              <a:buNone/>
              <a:defRPr>
                <a:solidFill>
                  <a:schemeClr val="tx1">
                    <a:tint val="75000"/>
                  </a:schemeClr>
                </a:solidFill>
              </a:defRPr>
            </a:lvl2pPr>
            <a:lvl3pPr marL="956489" indent="0" algn="ctr">
              <a:buNone/>
              <a:defRPr>
                <a:solidFill>
                  <a:schemeClr val="tx1">
                    <a:tint val="75000"/>
                  </a:schemeClr>
                </a:solidFill>
              </a:defRPr>
            </a:lvl3pPr>
            <a:lvl4pPr marL="1434732" indent="0" algn="ctr">
              <a:buNone/>
              <a:defRPr>
                <a:solidFill>
                  <a:schemeClr val="tx1">
                    <a:tint val="75000"/>
                  </a:schemeClr>
                </a:solidFill>
              </a:defRPr>
            </a:lvl4pPr>
            <a:lvl5pPr marL="1912978" indent="0" algn="ctr">
              <a:buNone/>
              <a:defRPr>
                <a:solidFill>
                  <a:schemeClr val="tx1">
                    <a:tint val="75000"/>
                  </a:schemeClr>
                </a:solidFill>
              </a:defRPr>
            </a:lvl5pPr>
            <a:lvl6pPr marL="2391222" indent="0" algn="ctr">
              <a:buNone/>
              <a:defRPr>
                <a:solidFill>
                  <a:schemeClr val="tx1">
                    <a:tint val="75000"/>
                  </a:schemeClr>
                </a:solidFill>
              </a:defRPr>
            </a:lvl6pPr>
            <a:lvl7pPr marL="2869467" indent="0" algn="ctr">
              <a:buNone/>
              <a:defRPr>
                <a:solidFill>
                  <a:schemeClr val="tx1">
                    <a:tint val="75000"/>
                  </a:schemeClr>
                </a:solidFill>
              </a:defRPr>
            </a:lvl7pPr>
            <a:lvl8pPr marL="3347712" indent="0" algn="ctr">
              <a:buNone/>
              <a:defRPr>
                <a:solidFill>
                  <a:schemeClr val="tx1">
                    <a:tint val="75000"/>
                  </a:schemeClr>
                </a:solidFill>
              </a:defRPr>
            </a:lvl8pPr>
            <a:lvl9pPr marL="3825956" indent="0" algn="ctr">
              <a:buNone/>
              <a:defRPr>
                <a:solidFill>
                  <a:schemeClr val="tx1">
                    <a:tint val="75000"/>
                  </a:schemeClr>
                </a:solidFill>
              </a:defRPr>
            </a:lvl9pPr>
          </a:lstStyle>
          <a:p>
            <a:r>
              <a:rPr lang="nb-NO"/>
              <a:t>Klikk for å redigere undertittelstil i malen</a:t>
            </a:r>
          </a:p>
        </p:txBody>
      </p:sp>
      <p:sp>
        <p:nvSpPr>
          <p:cNvPr id="5" name="Picture Placeholder 4"/>
          <p:cNvSpPr>
            <a:spLocks noGrp="1"/>
          </p:cNvSpPr>
          <p:nvPr>
            <p:ph type="pic" sz="quarter" idx="10" hasCustomPrompt="1"/>
          </p:nvPr>
        </p:nvSpPr>
        <p:spPr>
          <a:xfrm>
            <a:off x="7316166" y="2532847"/>
            <a:ext cx="4875839" cy="3287053"/>
          </a:xfrm>
        </p:spPr>
        <p:txBody>
          <a:bodyPr tIns="900000"/>
          <a:lstStyle>
            <a:lvl1pPr marL="0" indent="0" algn="ctr">
              <a:buNone/>
              <a:defRPr sz="2688"/>
            </a:lvl1pPr>
          </a:lstStyle>
          <a:p>
            <a:r>
              <a:rPr lang="nb-NO" dirty="0" err="1"/>
              <a:t>Insert</a:t>
            </a:r>
            <a:r>
              <a:rPr lang="nb-NO"/>
              <a:t> </a:t>
            </a:r>
            <a:r>
              <a:rPr lang="nb-NO" err="1"/>
              <a:t>picture</a:t>
            </a:r>
            <a:endParaRPr lang="nb-NO"/>
          </a:p>
        </p:txBody>
      </p:sp>
      <p:sp>
        <p:nvSpPr>
          <p:cNvPr id="7" name="Slide Number Placeholder 5"/>
          <p:cNvSpPr>
            <a:spLocks noGrp="1"/>
          </p:cNvSpPr>
          <p:nvPr>
            <p:ph type="sldNum" sz="quarter" idx="4"/>
          </p:nvPr>
        </p:nvSpPr>
        <p:spPr>
          <a:xfrm>
            <a:off x="11647285" y="6497477"/>
            <a:ext cx="422904" cy="322656"/>
          </a:xfrm>
          <a:prstGeom prst="rect">
            <a:avLst/>
          </a:prstGeom>
        </p:spPr>
        <p:txBody>
          <a:bodyPr vert="horz" lIns="0" tIns="0" rIns="0" bIns="0" rtlCol="0" anchor="ctr">
            <a:noAutofit/>
          </a:bodyPr>
          <a:lstStyle>
            <a:lvl1pPr algn="ctr">
              <a:defRPr sz="1120">
                <a:solidFill>
                  <a:schemeClr val="tx1"/>
                </a:solidFill>
              </a:defRPr>
            </a:lvl1pPr>
          </a:lstStyle>
          <a:p>
            <a:fld id="{0ECD7AB5-6537-4741-B594-27CBFDEE586D}" type="slidenum">
              <a:rPr lang="nb-NO" smtClean="0"/>
              <a:pPr/>
              <a:t>‹#›</a:t>
            </a:fld>
            <a:endParaRPr lang="nb-NO"/>
          </a:p>
        </p:txBody>
      </p:sp>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6427" y="99121"/>
            <a:ext cx="1967541" cy="770972"/>
          </a:xfrm>
          <a:prstGeom prst="rect">
            <a:avLst/>
          </a:prstGeom>
        </p:spPr>
      </p:pic>
    </p:spTree>
    <p:extLst>
      <p:ext uri="{BB962C8B-B14F-4D97-AF65-F5344CB8AC3E}">
        <p14:creationId xmlns:p14="http://schemas.microsoft.com/office/powerpoint/2010/main" val="2176876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pag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89" y="563"/>
            <a:ext cx="12174033" cy="6856875"/>
          </a:xfrm>
          <a:prstGeom prst="rect">
            <a:avLst/>
          </a:prstGeom>
        </p:spPr>
      </p:pic>
      <p:sp>
        <p:nvSpPr>
          <p:cNvPr id="2" name="Title 1"/>
          <p:cNvSpPr>
            <a:spLocks noGrp="1"/>
          </p:cNvSpPr>
          <p:nvPr>
            <p:ph type="ctrTitle"/>
          </p:nvPr>
        </p:nvSpPr>
        <p:spPr>
          <a:xfrm>
            <a:off x="1080448" y="2148907"/>
            <a:ext cx="10363200" cy="1470024"/>
          </a:xfrm>
        </p:spPr>
        <p:txBody>
          <a:bodyPr anchor="b"/>
          <a:lstStyle>
            <a:lvl1pPr>
              <a:defRPr>
                <a:solidFill>
                  <a:srgbClr val="002439"/>
                </a:solidFill>
              </a:defRPr>
            </a:lvl1pPr>
          </a:lstStyle>
          <a:p>
            <a:r>
              <a:rPr lang="nb-NO"/>
              <a:t>Klikk for å redigere tittelstil</a:t>
            </a:r>
          </a:p>
        </p:txBody>
      </p:sp>
      <p:sp>
        <p:nvSpPr>
          <p:cNvPr id="3" name="Subtitle 2"/>
          <p:cNvSpPr>
            <a:spLocks noGrp="1"/>
          </p:cNvSpPr>
          <p:nvPr>
            <p:ph type="subTitle" idx="1"/>
          </p:nvPr>
        </p:nvSpPr>
        <p:spPr>
          <a:xfrm>
            <a:off x="1079651" y="3619421"/>
            <a:ext cx="10363645" cy="535635"/>
          </a:xfrm>
        </p:spPr>
        <p:txBody>
          <a:bodyPr>
            <a:normAutofit/>
          </a:bodyPr>
          <a:lstStyle>
            <a:lvl1pPr marL="0" indent="0" algn="l">
              <a:buNone/>
              <a:defRPr sz="1568">
                <a:solidFill>
                  <a:srgbClr val="130C0E"/>
                </a:solidFill>
              </a:defRPr>
            </a:lvl1pPr>
            <a:lvl2pPr marL="478243" indent="0" algn="ctr">
              <a:buNone/>
              <a:defRPr>
                <a:solidFill>
                  <a:schemeClr val="tx1">
                    <a:tint val="75000"/>
                  </a:schemeClr>
                </a:solidFill>
              </a:defRPr>
            </a:lvl2pPr>
            <a:lvl3pPr marL="956489" indent="0" algn="ctr">
              <a:buNone/>
              <a:defRPr>
                <a:solidFill>
                  <a:schemeClr val="tx1">
                    <a:tint val="75000"/>
                  </a:schemeClr>
                </a:solidFill>
              </a:defRPr>
            </a:lvl3pPr>
            <a:lvl4pPr marL="1434732" indent="0" algn="ctr">
              <a:buNone/>
              <a:defRPr>
                <a:solidFill>
                  <a:schemeClr val="tx1">
                    <a:tint val="75000"/>
                  </a:schemeClr>
                </a:solidFill>
              </a:defRPr>
            </a:lvl4pPr>
            <a:lvl5pPr marL="1912978" indent="0" algn="ctr">
              <a:buNone/>
              <a:defRPr>
                <a:solidFill>
                  <a:schemeClr val="tx1">
                    <a:tint val="75000"/>
                  </a:schemeClr>
                </a:solidFill>
              </a:defRPr>
            </a:lvl5pPr>
            <a:lvl6pPr marL="2391222" indent="0" algn="ctr">
              <a:buNone/>
              <a:defRPr>
                <a:solidFill>
                  <a:schemeClr val="tx1">
                    <a:tint val="75000"/>
                  </a:schemeClr>
                </a:solidFill>
              </a:defRPr>
            </a:lvl6pPr>
            <a:lvl7pPr marL="2869467" indent="0" algn="ctr">
              <a:buNone/>
              <a:defRPr>
                <a:solidFill>
                  <a:schemeClr val="tx1">
                    <a:tint val="75000"/>
                  </a:schemeClr>
                </a:solidFill>
              </a:defRPr>
            </a:lvl7pPr>
            <a:lvl8pPr marL="3347712" indent="0" algn="ctr">
              <a:buNone/>
              <a:defRPr>
                <a:solidFill>
                  <a:schemeClr val="tx1">
                    <a:tint val="75000"/>
                  </a:schemeClr>
                </a:solidFill>
              </a:defRPr>
            </a:lvl8pPr>
            <a:lvl9pPr marL="3825956" indent="0" algn="ctr">
              <a:buNone/>
              <a:defRPr>
                <a:solidFill>
                  <a:schemeClr val="tx1">
                    <a:tint val="75000"/>
                  </a:schemeClr>
                </a:solidFill>
              </a:defRPr>
            </a:lvl9pPr>
          </a:lstStyle>
          <a:p>
            <a:r>
              <a:rPr lang="nb-NO"/>
              <a:t>Klikk for å redigere undertittelstil i malen</a:t>
            </a:r>
          </a:p>
        </p:txBody>
      </p:sp>
      <p:sp>
        <p:nvSpPr>
          <p:cNvPr id="5" name="Picture Placeholder 4"/>
          <p:cNvSpPr>
            <a:spLocks noGrp="1"/>
          </p:cNvSpPr>
          <p:nvPr>
            <p:ph type="pic" sz="quarter" idx="10" hasCustomPrompt="1"/>
          </p:nvPr>
        </p:nvSpPr>
        <p:spPr>
          <a:xfrm>
            <a:off x="1039847" y="4839833"/>
            <a:ext cx="3542447" cy="1484216"/>
          </a:xfrm>
        </p:spPr>
        <p:txBody>
          <a:bodyPr tIns="180000">
            <a:normAutofit/>
          </a:bodyPr>
          <a:lstStyle>
            <a:lvl1pPr marL="0" indent="0" algn="ctr">
              <a:buNone/>
              <a:defRPr sz="2240" baseline="0"/>
            </a:lvl1pPr>
          </a:lstStyle>
          <a:p>
            <a:r>
              <a:rPr lang="nb-NO" err="1"/>
              <a:t>Insert</a:t>
            </a:r>
            <a:r>
              <a:rPr lang="nb-NO"/>
              <a:t> </a:t>
            </a:r>
            <a:r>
              <a:rPr lang="nb-NO" err="1"/>
              <a:t>picture</a:t>
            </a:r>
            <a:endParaRPr lang="nb-NO"/>
          </a:p>
        </p:txBody>
      </p:sp>
      <p:sp>
        <p:nvSpPr>
          <p:cNvPr id="12" name="Picture Placeholder 4"/>
          <p:cNvSpPr>
            <a:spLocks noGrp="1"/>
          </p:cNvSpPr>
          <p:nvPr>
            <p:ph type="pic" sz="quarter" idx="11" hasCustomPrompt="1"/>
          </p:nvPr>
        </p:nvSpPr>
        <p:spPr>
          <a:xfrm>
            <a:off x="4850656" y="4839833"/>
            <a:ext cx="3542447" cy="1484216"/>
          </a:xfrm>
        </p:spPr>
        <p:txBody>
          <a:bodyPr tIns="180000">
            <a:normAutofit/>
          </a:bodyPr>
          <a:lstStyle>
            <a:lvl1pPr marL="0" indent="0" algn="ctr">
              <a:buNone/>
              <a:defRPr sz="2240" baseline="0"/>
            </a:lvl1pPr>
          </a:lstStyle>
          <a:p>
            <a:r>
              <a:rPr lang="nb-NO" err="1"/>
              <a:t>Insert</a:t>
            </a:r>
            <a:r>
              <a:rPr lang="nb-NO"/>
              <a:t> </a:t>
            </a:r>
            <a:r>
              <a:rPr lang="nb-NO" err="1"/>
              <a:t>picture</a:t>
            </a:r>
            <a:endParaRPr lang="nb-NO"/>
          </a:p>
        </p:txBody>
      </p:sp>
      <p:sp>
        <p:nvSpPr>
          <p:cNvPr id="13" name="Picture Placeholder 4"/>
          <p:cNvSpPr>
            <a:spLocks noGrp="1"/>
          </p:cNvSpPr>
          <p:nvPr>
            <p:ph type="pic" sz="quarter" idx="12" hasCustomPrompt="1"/>
          </p:nvPr>
        </p:nvSpPr>
        <p:spPr>
          <a:xfrm>
            <a:off x="8649554" y="4839833"/>
            <a:ext cx="3542447" cy="1484216"/>
          </a:xfrm>
        </p:spPr>
        <p:txBody>
          <a:bodyPr tIns="180000">
            <a:normAutofit/>
          </a:bodyPr>
          <a:lstStyle>
            <a:lvl1pPr marL="0" indent="0" algn="ctr">
              <a:buNone/>
              <a:defRPr sz="2240" baseline="0"/>
            </a:lvl1pPr>
          </a:lstStyle>
          <a:p>
            <a:r>
              <a:rPr lang="nb-NO" err="1"/>
              <a:t>Insert</a:t>
            </a:r>
            <a:r>
              <a:rPr lang="nb-NO"/>
              <a:t> </a:t>
            </a:r>
            <a:r>
              <a:rPr lang="nb-NO" err="1"/>
              <a:t>picture</a:t>
            </a:r>
            <a:endParaRPr lang="nb-NO"/>
          </a:p>
        </p:txBody>
      </p:sp>
      <p:sp>
        <p:nvSpPr>
          <p:cNvPr id="11" name="Slide Number Placeholder 5"/>
          <p:cNvSpPr>
            <a:spLocks noGrp="1"/>
          </p:cNvSpPr>
          <p:nvPr>
            <p:ph type="sldNum" sz="quarter" idx="4"/>
          </p:nvPr>
        </p:nvSpPr>
        <p:spPr>
          <a:xfrm>
            <a:off x="11647285" y="6497477"/>
            <a:ext cx="422904" cy="322656"/>
          </a:xfrm>
          <a:prstGeom prst="rect">
            <a:avLst/>
          </a:prstGeom>
        </p:spPr>
        <p:txBody>
          <a:bodyPr vert="horz" lIns="0" tIns="0" rIns="0" bIns="0" rtlCol="0" anchor="ctr">
            <a:noAutofit/>
          </a:bodyPr>
          <a:lstStyle>
            <a:lvl1pPr algn="ctr">
              <a:defRPr sz="1120">
                <a:solidFill>
                  <a:schemeClr val="tx1"/>
                </a:solidFill>
              </a:defRPr>
            </a:lvl1pPr>
          </a:lstStyle>
          <a:p>
            <a:fld id="{0ECD7AB5-6537-4741-B594-27CBFDEE586D}" type="slidenum">
              <a:rPr lang="nb-NO" smtClean="0"/>
              <a:pPr/>
              <a:t>‹#›</a:t>
            </a:fld>
            <a:endParaRPr lang="nb-NO"/>
          </a:p>
        </p:txBody>
      </p:sp>
      <p:pic>
        <p:nvPicPr>
          <p:cNvPr id="14" name="Bil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6427" y="99121"/>
            <a:ext cx="1967541" cy="770972"/>
          </a:xfrm>
          <a:prstGeom prst="rect">
            <a:avLst/>
          </a:prstGeom>
        </p:spPr>
      </p:pic>
    </p:spTree>
    <p:extLst>
      <p:ext uri="{BB962C8B-B14F-4D97-AF65-F5344CB8AC3E}">
        <p14:creationId xmlns:p14="http://schemas.microsoft.com/office/powerpoint/2010/main" val="1525530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pag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89" y="563"/>
            <a:ext cx="12174033" cy="6856875"/>
          </a:xfrm>
          <a:prstGeom prst="rect">
            <a:avLst/>
          </a:prstGeom>
        </p:spPr>
      </p:pic>
      <p:sp>
        <p:nvSpPr>
          <p:cNvPr id="5" name="Picture Placeholder 4"/>
          <p:cNvSpPr>
            <a:spLocks noGrp="1"/>
          </p:cNvSpPr>
          <p:nvPr>
            <p:ph type="pic" sz="quarter" idx="10" hasCustomPrompt="1"/>
          </p:nvPr>
        </p:nvSpPr>
        <p:spPr>
          <a:xfrm>
            <a:off x="5" y="2017604"/>
            <a:ext cx="12189599" cy="4843867"/>
          </a:xfrm>
          <a:solidFill>
            <a:srgbClr val="B1B3B5"/>
          </a:solidFill>
        </p:spPr>
        <p:txBody>
          <a:bodyPr tIns="2340000">
            <a:normAutofit/>
          </a:bodyPr>
          <a:lstStyle>
            <a:lvl1pPr marL="0" indent="0" algn="ctr">
              <a:buNone/>
              <a:defRPr sz="2240" baseline="0"/>
            </a:lvl1pPr>
          </a:lstStyle>
          <a:p>
            <a:r>
              <a:rPr lang="nb-NO" err="1"/>
              <a:t>Insert</a:t>
            </a:r>
            <a:r>
              <a:rPr lang="nb-NO"/>
              <a:t> </a:t>
            </a:r>
            <a:r>
              <a:rPr lang="nb-NO" err="1"/>
              <a:t>picture</a:t>
            </a:r>
            <a:endParaRPr lang="nb-NO"/>
          </a:p>
        </p:txBody>
      </p:sp>
      <p:sp>
        <p:nvSpPr>
          <p:cNvPr id="2" name="Title 1"/>
          <p:cNvSpPr>
            <a:spLocks noGrp="1"/>
          </p:cNvSpPr>
          <p:nvPr>
            <p:ph type="ctrTitle"/>
          </p:nvPr>
        </p:nvSpPr>
        <p:spPr>
          <a:xfrm>
            <a:off x="1080448" y="2148907"/>
            <a:ext cx="10363200" cy="1470024"/>
          </a:xfrm>
        </p:spPr>
        <p:txBody>
          <a:bodyPr anchor="b"/>
          <a:lstStyle>
            <a:lvl1pPr>
              <a:defRPr>
                <a:solidFill>
                  <a:srgbClr val="002439"/>
                </a:solidFill>
              </a:defRPr>
            </a:lvl1pPr>
          </a:lstStyle>
          <a:p>
            <a:r>
              <a:rPr lang="nb-NO"/>
              <a:t>Klikk for å redigere tittelstil</a:t>
            </a:r>
          </a:p>
        </p:txBody>
      </p:sp>
      <p:sp>
        <p:nvSpPr>
          <p:cNvPr id="3" name="Subtitle 2"/>
          <p:cNvSpPr>
            <a:spLocks noGrp="1"/>
          </p:cNvSpPr>
          <p:nvPr>
            <p:ph type="subTitle" idx="1"/>
          </p:nvPr>
        </p:nvSpPr>
        <p:spPr>
          <a:xfrm>
            <a:off x="1079651" y="3619421"/>
            <a:ext cx="10363645" cy="535635"/>
          </a:xfrm>
        </p:spPr>
        <p:txBody>
          <a:bodyPr>
            <a:normAutofit/>
          </a:bodyPr>
          <a:lstStyle>
            <a:lvl1pPr marL="0" indent="0" algn="l">
              <a:buNone/>
              <a:defRPr sz="1568">
                <a:solidFill>
                  <a:schemeClr val="bg1"/>
                </a:solidFill>
              </a:defRPr>
            </a:lvl1pPr>
            <a:lvl2pPr marL="478243" indent="0" algn="ctr">
              <a:buNone/>
              <a:defRPr>
                <a:solidFill>
                  <a:schemeClr val="tx1">
                    <a:tint val="75000"/>
                  </a:schemeClr>
                </a:solidFill>
              </a:defRPr>
            </a:lvl2pPr>
            <a:lvl3pPr marL="956489" indent="0" algn="ctr">
              <a:buNone/>
              <a:defRPr>
                <a:solidFill>
                  <a:schemeClr val="tx1">
                    <a:tint val="75000"/>
                  </a:schemeClr>
                </a:solidFill>
              </a:defRPr>
            </a:lvl3pPr>
            <a:lvl4pPr marL="1434732" indent="0" algn="ctr">
              <a:buNone/>
              <a:defRPr>
                <a:solidFill>
                  <a:schemeClr val="tx1">
                    <a:tint val="75000"/>
                  </a:schemeClr>
                </a:solidFill>
              </a:defRPr>
            </a:lvl4pPr>
            <a:lvl5pPr marL="1912978" indent="0" algn="ctr">
              <a:buNone/>
              <a:defRPr>
                <a:solidFill>
                  <a:schemeClr val="tx1">
                    <a:tint val="75000"/>
                  </a:schemeClr>
                </a:solidFill>
              </a:defRPr>
            </a:lvl5pPr>
            <a:lvl6pPr marL="2391222" indent="0" algn="ctr">
              <a:buNone/>
              <a:defRPr>
                <a:solidFill>
                  <a:schemeClr val="tx1">
                    <a:tint val="75000"/>
                  </a:schemeClr>
                </a:solidFill>
              </a:defRPr>
            </a:lvl6pPr>
            <a:lvl7pPr marL="2869467" indent="0" algn="ctr">
              <a:buNone/>
              <a:defRPr>
                <a:solidFill>
                  <a:schemeClr val="tx1">
                    <a:tint val="75000"/>
                  </a:schemeClr>
                </a:solidFill>
              </a:defRPr>
            </a:lvl7pPr>
            <a:lvl8pPr marL="3347712" indent="0" algn="ctr">
              <a:buNone/>
              <a:defRPr>
                <a:solidFill>
                  <a:schemeClr val="tx1">
                    <a:tint val="75000"/>
                  </a:schemeClr>
                </a:solidFill>
              </a:defRPr>
            </a:lvl8pPr>
            <a:lvl9pPr marL="3825956" indent="0" algn="ctr">
              <a:buNone/>
              <a:defRPr>
                <a:solidFill>
                  <a:schemeClr val="tx1">
                    <a:tint val="75000"/>
                  </a:schemeClr>
                </a:solidFill>
              </a:defRPr>
            </a:lvl9pPr>
          </a:lstStyle>
          <a:p>
            <a:r>
              <a:rPr lang="nb-NO"/>
              <a:t>Klikk for å redigere undertittelstil i malen</a:t>
            </a: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6427" y="99121"/>
            <a:ext cx="1967541" cy="770972"/>
          </a:xfrm>
          <a:prstGeom prst="rect">
            <a:avLst/>
          </a:prstGeom>
        </p:spPr>
      </p:pic>
    </p:spTree>
    <p:extLst>
      <p:ext uri="{BB962C8B-B14F-4D97-AF65-F5344CB8AC3E}">
        <p14:creationId xmlns:p14="http://schemas.microsoft.com/office/powerpoint/2010/main" val="67340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C7B21F-E6B6-4E1F-851B-247D6082123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1076309-547E-41C9-AC7D-B86B8448334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DA69101-FDC1-4BA3-B78D-ADEC790FCFF7}"/>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5" name="Plassholder for bunntekst 4">
            <a:extLst>
              <a:ext uri="{FF2B5EF4-FFF2-40B4-BE49-F238E27FC236}">
                <a16:creationId xmlns:a16="http://schemas.microsoft.com/office/drawing/2014/main" id="{FE61C9F6-B7B8-47A6-B458-BCBC98B970D6}"/>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ACA68E51-868F-4665-B969-E07F038F94EC}"/>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4243137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slide #5">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5"/>
            <a:ext cx="12209425" cy="6860465"/>
          </a:xfrm>
          <a:prstGeom prst="rect">
            <a:avLst/>
          </a:prstGeom>
        </p:spPr>
      </p:pic>
      <p:sp>
        <p:nvSpPr>
          <p:cNvPr id="2" name="Title 1"/>
          <p:cNvSpPr>
            <a:spLocks noGrp="1"/>
          </p:cNvSpPr>
          <p:nvPr>
            <p:ph type="ctrTitle"/>
          </p:nvPr>
        </p:nvSpPr>
        <p:spPr>
          <a:xfrm>
            <a:off x="1080448" y="2148907"/>
            <a:ext cx="10363200" cy="1470024"/>
          </a:xfrm>
        </p:spPr>
        <p:txBody>
          <a:bodyPr anchor="b"/>
          <a:lstStyle>
            <a:lvl1pPr>
              <a:defRPr>
                <a:solidFill>
                  <a:schemeClr val="bg1"/>
                </a:solidFill>
              </a:defRPr>
            </a:lvl1pPr>
          </a:lstStyle>
          <a:p>
            <a:r>
              <a:rPr lang="nb-NO"/>
              <a:t>Klikk for å redigere tittelstil</a:t>
            </a:r>
          </a:p>
        </p:txBody>
      </p:sp>
      <p:sp>
        <p:nvSpPr>
          <p:cNvPr id="3" name="Subtitle 2"/>
          <p:cNvSpPr>
            <a:spLocks noGrp="1"/>
          </p:cNvSpPr>
          <p:nvPr>
            <p:ph type="subTitle" idx="1"/>
          </p:nvPr>
        </p:nvSpPr>
        <p:spPr>
          <a:xfrm>
            <a:off x="1079651" y="3619421"/>
            <a:ext cx="10363645" cy="535635"/>
          </a:xfrm>
        </p:spPr>
        <p:txBody>
          <a:bodyPr>
            <a:normAutofit/>
          </a:bodyPr>
          <a:lstStyle>
            <a:lvl1pPr marL="0" indent="0" algn="l">
              <a:buNone/>
              <a:defRPr sz="1568">
                <a:solidFill>
                  <a:srgbClr val="709791"/>
                </a:solidFill>
              </a:defRPr>
            </a:lvl1pPr>
            <a:lvl2pPr marL="478243" indent="0" algn="ctr">
              <a:buNone/>
              <a:defRPr>
                <a:solidFill>
                  <a:schemeClr val="tx1">
                    <a:tint val="75000"/>
                  </a:schemeClr>
                </a:solidFill>
              </a:defRPr>
            </a:lvl2pPr>
            <a:lvl3pPr marL="956489" indent="0" algn="ctr">
              <a:buNone/>
              <a:defRPr>
                <a:solidFill>
                  <a:schemeClr val="tx1">
                    <a:tint val="75000"/>
                  </a:schemeClr>
                </a:solidFill>
              </a:defRPr>
            </a:lvl3pPr>
            <a:lvl4pPr marL="1434732" indent="0" algn="ctr">
              <a:buNone/>
              <a:defRPr>
                <a:solidFill>
                  <a:schemeClr val="tx1">
                    <a:tint val="75000"/>
                  </a:schemeClr>
                </a:solidFill>
              </a:defRPr>
            </a:lvl4pPr>
            <a:lvl5pPr marL="1912978" indent="0" algn="ctr">
              <a:buNone/>
              <a:defRPr>
                <a:solidFill>
                  <a:schemeClr val="tx1">
                    <a:tint val="75000"/>
                  </a:schemeClr>
                </a:solidFill>
              </a:defRPr>
            </a:lvl5pPr>
            <a:lvl6pPr marL="2391222" indent="0" algn="ctr">
              <a:buNone/>
              <a:defRPr>
                <a:solidFill>
                  <a:schemeClr val="tx1">
                    <a:tint val="75000"/>
                  </a:schemeClr>
                </a:solidFill>
              </a:defRPr>
            </a:lvl6pPr>
            <a:lvl7pPr marL="2869467" indent="0" algn="ctr">
              <a:buNone/>
              <a:defRPr>
                <a:solidFill>
                  <a:schemeClr val="tx1">
                    <a:tint val="75000"/>
                  </a:schemeClr>
                </a:solidFill>
              </a:defRPr>
            </a:lvl7pPr>
            <a:lvl8pPr marL="3347712" indent="0" algn="ctr">
              <a:buNone/>
              <a:defRPr>
                <a:solidFill>
                  <a:schemeClr val="tx1">
                    <a:tint val="75000"/>
                  </a:schemeClr>
                </a:solidFill>
              </a:defRPr>
            </a:lvl8pPr>
            <a:lvl9pPr marL="3825956" indent="0" algn="ctr">
              <a:buNone/>
              <a:defRPr>
                <a:solidFill>
                  <a:schemeClr val="tx1">
                    <a:tint val="75000"/>
                  </a:schemeClr>
                </a:solidFill>
              </a:defRPr>
            </a:lvl9pPr>
          </a:lstStyle>
          <a:p>
            <a:r>
              <a:rPr lang="nb-NO"/>
              <a:t>Klikk for å redigere undertittelstil i malen</a:t>
            </a:r>
          </a:p>
        </p:txBody>
      </p:sp>
      <p:sp>
        <p:nvSpPr>
          <p:cNvPr id="8" name="Slide Number Placeholder 5"/>
          <p:cNvSpPr>
            <a:spLocks noGrp="1"/>
          </p:cNvSpPr>
          <p:nvPr>
            <p:ph type="sldNum" sz="quarter" idx="4"/>
          </p:nvPr>
        </p:nvSpPr>
        <p:spPr>
          <a:xfrm>
            <a:off x="11647285" y="6497477"/>
            <a:ext cx="422904" cy="322656"/>
          </a:xfrm>
          <a:prstGeom prst="rect">
            <a:avLst/>
          </a:prstGeom>
        </p:spPr>
        <p:txBody>
          <a:bodyPr vert="horz" lIns="0" tIns="0" rIns="0" bIns="0" rtlCol="0" anchor="ctr">
            <a:noAutofit/>
          </a:bodyPr>
          <a:lstStyle>
            <a:lvl1pPr algn="ctr">
              <a:defRPr sz="1120">
                <a:solidFill>
                  <a:schemeClr val="bg1"/>
                </a:solidFill>
              </a:defRPr>
            </a:lvl1pPr>
          </a:lstStyle>
          <a:p>
            <a:fld id="{0ECD7AB5-6537-4741-B594-27CBFDEE586D}" type="slidenum">
              <a:rPr lang="nb-NO" smtClean="0"/>
              <a:pPr/>
              <a:t>‹#›</a:t>
            </a:fld>
            <a:endParaRPr lang="nb-NO"/>
          </a:p>
        </p:txBody>
      </p:sp>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6427" y="66912"/>
            <a:ext cx="1965263" cy="769800"/>
          </a:xfrm>
          <a:prstGeom prst="rect">
            <a:avLst/>
          </a:prstGeom>
        </p:spPr>
      </p:pic>
    </p:spTree>
    <p:extLst>
      <p:ext uri="{BB962C8B-B14F-4D97-AF65-F5344CB8AC3E}">
        <p14:creationId xmlns:p14="http://schemas.microsoft.com/office/powerpoint/2010/main" val="1970645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617215" y="1170042"/>
            <a:ext cx="10972800" cy="654732"/>
          </a:xfrm>
        </p:spPr>
        <p:txBody>
          <a:bodyPr/>
          <a:lstStyle/>
          <a:p>
            <a:r>
              <a:rPr lang="nb-NO"/>
              <a:t>Klikk for å redigere tittelstil</a:t>
            </a:r>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242B70B7-EC75-4EB4-A19B-061DDD2D3051}" type="datetime1">
              <a:rPr lang="nb-NO" smtClean="0"/>
              <a:pPr/>
              <a:t>17.04.2020</a:t>
            </a:fld>
            <a:endParaRPr lang="nb-NO"/>
          </a:p>
        </p:txBody>
      </p:sp>
      <p:sp>
        <p:nvSpPr>
          <p:cNvPr id="5" name="Footer Placeholder 4"/>
          <p:cNvSpPr>
            <a:spLocks noGrp="1"/>
          </p:cNvSpPr>
          <p:nvPr>
            <p:ph type="ftr" sz="quarter" idx="11"/>
          </p:nvPr>
        </p:nvSpPr>
        <p:spPr/>
        <p:txBody>
          <a:bodyPr/>
          <a:lstStyle/>
          <a:p>
            <a:r>
              <a:rPr lang="en-US"/>
              <a:t>- Presentation title. Insert from "Header &amp; Footer"</a:t>
            </a:r>
            <a:endParaRPr lang="nb-NO"/>
          </a:p>
        </p:txBody>
      </p:sp>
      <p:sp>
        <p:nvSpPr>
          <p:cNvPr id="6" name="Slide Number Placeholder 5"/>
          <p:cNvSpPr>
            <a:spLocks noGrp="1"/>
          </p:cNvSpPr>
          <p:nvPr>
            <p:ph type="sldNum" sz="quarter" idx="12"/>
          </p:nvPr>
        </p:nvSpPr>
        <p:spPr/>
        <p:txBody>
          <a:bodyPr/>
          <a:lstStyle/>
          <a:p>
            <a:fld id="{0ECD7AB5-6537-4741-B594-27CBFDEE586D}" type="slidenum">
              <a:rPr lang="nb-NO" smtClean="0"/>
              <a:pPr/>
              <a:t>‹#›</a:t>
            </a:fld>
            <a:endParaRPr lang="nb-NO"/>
          </a:p>
        </p:txBody>
      </p:sp>
      <p:sp>
        <p:nvSpPr>
          <p:cNvPr id="8" name="Text Placeholder 7"/>
          <p:cNvSpPr>
            <a:spLocks noGrp="1"/>
          </p:cNvSpPr>
          <p:nvPr>
            <p:ph type="body" sz="quarter" idx="13" hasCustomPrompt="1"/>
          </p:nvPr>
        </p:nvSpPr>
        <p:spPr>
          <a:xfrm>
            <a:off x="616942" y="1821517"/>
            <a:ext cx="10970639" cy="322080"/>
          </a:xfrm>
        </p:spPr>
        <p:txBody>
          <a:bodyPr>
            <a:normAutofit/>
          </a:bodyPr>
          <a:lstStyle>
            <a:lvl1pPr marL="0" indent="0">
              <a:buNone/>
              <a:defRPr sz="1568">
                <a:solidFill>
                  <a:srgbClr val="709791"/>
                </a:solidFill>
                <a:latin typeface="+mn-lt"/>
              </a:defRPr>
            </a:lvl1pPr>
          </a:lstStyle>
          <a:p>
            <a:pPr lvl="0"/>
            <a:r>
              <a:rPr lang="nb-NO" err="1"/>
              <a:t>Subtitle</a:t>
            </a:r>
            <a:endParaRPr lang="nb-NO"/>
          </a:p>
        </p:txBody>
      </p:sp>
    </p:spTree>
    <p:extLst>
      <p:ext uri="{BB962C8B-B14F-4D97-AF65-F5344CB8AC3E}">
        <p14:creationId xmlns:p14="http://schemas.microsoft.com/office/powerpoint/2010/main" val="1844438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617215" y="1170042"/>
            <a:ext cx="10972800" cy="654732"/>
          </a:xfrm>
        </p:spPr>
        <p:txBody>
          <a:bodyPr/>
          <a:lstStyle/>
          <a:p>
            <a:r>
              <a:rPr lang="nb-NO"/>
              <a:t>Klikk for å redigere tittelstil</a:t>
            </a:r>
          </a:p>
        </p:txBody>
      </p:sp>
      <p:sp>
        <p:nvSpPr>
          <p:cNvPr id="3" name="Content Placeholder 2"/>
          <p:cNvSpPr>
            <a:spLocks noGrp="1"/>
          </p:cNvSpPr>
          <p:nvPr>
            <p:ph idx="1"/>
          </p:nvPr>
        </p:nvSpPr>
        <p:spPr>
          <a:xfrm>
            <a:off x="616948" y="2393951"/>
            <a:ext cx="4981467" cy="41492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D4F4BA48-C9E0-4529-9EDC-E967ABEFFF36}" type="datetime1">
              <a:rPr lang="nb-NO" smtClean="0"/>
              <a:pPr/>
              <a:t>17.04.2020</a:t>
            </a:fld>
            <a:endParaRPr lang="nb-NO"/>
          </a:p>
        </p:txBody>
      </p:sp>
      <p:sp>
        <p:nvSpPr>
          <p:cNvPr id="5" name="Footer Placeholder 4"/>
          <p:cNvSpPr>
            <a:spLocks noGrp="1"/>
          </p:cNvSpPr>
          <p:nvPr>
            <p:ph type="ftr" sz="quarter" idx="11"/>
          </p:nvPr>
        </p:nvSpPr>
        <p:spPr/>
        <p:txBody>
          <a:bodyPr/>
          <a:lstStyle/>
          <a:p>
            <a:r>
              <a:rPr lang="en-US"/>
              <a:t>- Presentation title. Insert from "Header &amp; Footer"</a:t>
            </a:r>
            <a:endParaRPr lang="nb-NO"/>
          </a:p>
        </p:txBody>
      </p:sp>
      <p:sp>
        <p:nvSpPr>
          <p:cNvPr id="6" name="Slide Number Placeholder 5"/>
          <p:cNvSpPr>
            <a:spLocks noGrp="1"/>
          </p:cNvSpPr>
          <p:nvPr>
            <p:ph type="sldNum" sz="quarter" idx="12"/>
          </p:nvPr>
        </p:nvSpPr>
        <p:spPr/>
        <p:txBody>
          <a:bodyPr/>
          <a:lstStyle/>
          <a:p>
            <a:fld id="{0ECD7AB5-6537-4741-B594-27CBFDEE586D}" type="slidenum">
              <a:rPr lang="nb-NO" smtClean="0"/>
              <a:pPr/>
              <a:t>‹#›</a:t>
            </a:fld>
            <a:endParaRPr lang="nb-NO"/>
          </a:p>
        </p:txBody>
      </p:sp>
      <p:sp>
        <p:nvSpPr>
          <p:cNvPr id="8" name="Text Placeholder 7"/>
          <p:cNvSpPr>
            <a:spLocks noGrp="1"/>
          </p:cNvSpPr>
          <p:nvPr>
            <p:ph type="body" sz="quarter" idx="13" hasCustomPrompt="1"/>
          </p:nvPr>
        </p:nvSpPr>
        <p:spPr>
          <a:xfrm>
            <a:off x="616942" y="1821517"/>
            <a:ext cx="10970639" cy="322080"/>
          </a:xfrm>
        </p:spPr>
        <p:txBody>
          <a:bodyPr>
            <a:normAutofit/>
          </a:bodyPr>
          <a:lstStyle>
            <a:lvl1pPr marL="0" indent="0">
              <a:buNone/>
              <a:defRPr sz="1568">
                <a:solidFill>
                  <a:srgbClr val="709791"/>
                </a:solidFill>
                <a:latin typeface="+mn-lt"/>
              </a:defRPr>
            </a:lvl1pPr>
          </a:lstStyle>
          <a:p>
            <a:pPr lvl="0"/>
            <a:r>
              <a:rPr lang="nb-NO" err="1"/>
              <a:t>Subtitle</a:t>
            </a:r>
            <a:endParaRPr lang="nb-NO"/>
          </a:p>
        </p:txBody>
      </p:sp>
      <p:sp>
        <p:nvSpPr>
          <p:cNvPr id="9" name="Picture Placeholder 8"/>
          <p:cNvSpPr>
            <a:spLocks noGrp="1"/>
          </p:cNvSpPr>
          <p:nvPr>
            <p:ph type="pic" sz="quarter" idx="14" hasCustomPrompt="1"/>
          </p:nvPr>
        </p:nvSpPr>
        <p:spPr>
          <a:xfrm>
            <a:off x="5972818" y="2561082"/>
            <a:ext cx="6219183" cy="3476615"/>
          </a:xfrm>
        </p:spPr>
        <p:txBody>
          <a:bodyPr tIns="972000">
            <a:normAutofit/>
          </a:bodyPr>
          <a:lstStyle>
            <a:lvl1pPr marL="0" indent="0" algn="ctr">
              <a:buNone/>
              <a:defRPr sz="2688" baseline="0"/>
            </a:lvl1pPr>
          </a:lstStyle>
          <a:p>
            <a:r>
              <a:rPr lang="nb-NO" err="1"/>
              <a:t>Insert</a:t>
            </a:r>
            <a:r>
              <a:rPr lang="nb-NO"/>
              <a:t> </a:t>
            </a:r>
            <a:r>
              <a:rPr lang="nb-NO" err="1"/>
              <a:t>picture</a:t>
            </a:r>
            <a:endParaRPr lang="nb-NO"/>
          </a:p>
        </p:txBody>
      </p:sp>
    </p:spTree>
    <p:extLst>
      <p:ext uri="{BB962C8B-B14F-4D97-AF65-F5344CB8AC3E}">
        <p14:creationId xmlns:p14="http://schemas.microsoft.com/office/powerpoint/2010/main" val="109860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lu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5"/>
            <a:ext cx="12209425" cy="6860465"/>
          </a:xfrm>
          <a:prstGeom prst="rect">
            <a:avLst/>
          </a:prstGeom>
        </p:spPr>
      </p:pic>
      <p:sp>
        <p:nvSpPr>
          <p:cNvPr id="2" name="Title 1"/>
          <p:cNvSpPr>
            <a:spLocks noGrp="1"/>
          </p:cNvSpPr>
          <p:nvPr>
            <p:ph type="title"/>
          </p:nvPr>
        </p:nvSpPr>
        <p:spPr>
          <a:xfrm>
            <a:off x="617215" y="1170042"/>
            <a:ext cx="10972800" cy="654732"/>
          </a:xfrm>
        </p:spPr>
        <p:txBody>
          <a:bodyPr/>
          <a:lstStyle>
            <a:lvl1pPr>
              <a:defRPr>
                <a:solidFill>
                  <a:schemeClr val="bg1"/>
                </a:solidFill>
              </a:defRPr>
            </a:lvl1pPr>
          </a:lstStyle>
          <a:p>
            <a:r>
              <a:rPr lang="nb-NO"/>
              <a:t>Klikk for å redigere tittelstil</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170D9D27-BA5C-4C26-913A-402FCB72DACD}" type="datetime1">
              <a:rPr lang="nb-NO" smtClean="0"/>
              <a:pPr/>
              <a:t>17.04.2020</a:t>
            </a:fld>
            <a:endParaRPr lang="nb-NO"/>
          </a:p>
        </p:txBody>
      </p:sp>
      <p:sp>
        <p:nvSpPr>
          <p:cNvPr id="5" name="Footer Placeholder 4"/>
          <p:cNvSpPr>
            <a:spLocks noGrp="1"/>
          </p:cNvSpPr>
          <p:nvPr>
            <p:ph type="ftr" sz="quarter" idx="11"/>
          </p:nvPr>
        </p:nvSpPr>
        <p:spPr/>
        <p:txBody>
          <a:bodyPr/>
          <a:lstStyle/>
          <a:p>
            <a:r>
              <a:rPr lang="en-US"/>
              <a:t>- Presentation title. Insert from "Header &amp; Footer"</a:t>
            </a:r>
            <a:endParaRPr lang="nb-NO"/>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ECD7AB5-6537-4741-B594-27CBFDEE586D}" type="slidenum">
              <a:rPr lang="nb-NO" smtClean="0"/>
              <a:pPr/>
              <a:t>‹#›</a:t>
            </a:fld>
            <a:endParaRPr lang="nb-NO"/>
          </a:p>
        </p:txBody>
      </p:sp>
      <p:sp>
        <p:nvSpPr>
          <p:cNvPr id="8" name="Text Placeholder 7"/>
          <p:cNvSpPr>
            <a:spLocks noGrp="1"/>
          </p:cNvSpPr>
          <p:nvPr>
            <p:ph type="body" sz="quarter" idx="13" hasCustomPrompt="1"/>
          </p:nvPr>
        </p:nvSpPr>
        <p:spPr>
          <a:xfrm>
            <a:off x="616942" y="1821517"/>
            <a:ext cx="10970639" cy="322080"/>
          </a:xfrm>
        </p:spPr>
        <p:txBody>
          <a:bodyPr>
            <a:normAutofit/>
          </a:bodyPr>
          <a:lstStyle>
            <a:lvl1pPr marL="0" indent="0">
              <a:buNone/>
              <a:defRPr sz="1568">
                <a:solidFill>
                  <a:srgbClr val="709791"/>
                </a:solidFill>
                <a:latin typeface="+mn-lt"/>
              </a:defRPr>
            </a:lvl1pPr>
          </a:lstStyle>
          <a:p>
            <a:pPr lvl="0"/>
            <a:r>
              <a:rPr lang="nb-NO" err="1"/>
              <a:t>Subtitle</a:t>
            </a:r>
            <a:endParaRPr lang="nb-NO"/>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7389" y="66912"/>
            <a:ext cx="1965263" cy="769800"/>
          </a:xfrm>
          <a:prstGeom prst="rect">
            <a:avLst/>
          </a:prstGeom>
        </p:spPr>
      </p:pic>
    </p:spTree>
    <p:extLst>
      <p:ext uri="{BB962C8B-B14F-4D97-AF65-F5344CB8AC3E}">
        <p14:creationId xmlns:p14="http://schemas.microsoft.com/office/powerpoint/2010/main" val="1477515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2" name="Title 1"/>
          <p:cNvSpPr>
            <a:spLocks noGrp="1"/>
          </p:cNvSpPr>
          <p:nvPr>
            <p:ph type="title"/>
          </p:nvPr>
        </p:nvSpPr>
        <p:spPr>
          <a:xfrm>
            <a:off x="617215" y="1170042"/>
            <a:ext cx="5677821" cy="654732"/>
          </a:xfrm>
        </p:spPr>
        <p:txBody>
          <a:bodyPr/>
          <a:lstStyle/>
          <a:p>
            <a:r>
              <a:rPr lang="nb-NO"/>
              <a:t>Klikk for å redigere tittelstil</a:t>
            </a:r>
          </a:p>
        </p:txBody>
      </p:sp>
      <p:sp>
        <p:nvSpPr>
          <p:cNvPr id="4" name="Date Placeholder 3"/>
          <p:cNvSpPr>
            <a:spLocks noGrp="1"/>
          </p:cNvSpPr>
          <p:nvPr>
            <p:ph type="dt" sz="half" idx="10"/>
          </p:nvPr>
        </p:nvSpPr>
        <p:spPr/>
        <p:txBody>
          <a:bodyPr/>
          <a:lstStyle/>
          <a:p>
            <a:fld id="{55005E8F-8E9B-48F6-8962-BFDFBFA5007B}" type="datetime1">
              <a:rPr lang="nb-NO" smtClean="0"/>
              <a:pPr/>
              <a:t>17.04.2020</a:t>
            </a:fld>
            <a:endParaRPr lang="nb-NO"/>
          </a:p>
        </p:txBody>
      </p:sp>
      <p:sp>
        <p:nvSpPr>
          <p:cNvPr id="5" name="Footer Placeholder 4"/>
          <p:cNvSpPr>
            <a:spLocks noGrp="1"/>
          </p:cNvSpPr>
          <p:nvPr>
            <p:ph type="ftr" sz="quarter" idx="11"/>
          </p:nvPr>
        </p:nvSpPr>
        <p:spPr/>
        <p:txBody>
          <a:bodyPr/>
          <a:lstStyle/>
          <a:p>
            <a:r>
              <a:rPr lang="en-US"/>
              <a:t>- Presentation title. Insert from "Header &amp; Footer"</a:t>
            </a:r>
            <a:endParaRPr lang="nb-NO"/>
          </a:p>
        </p:txBody>
      </p:sp>
      <p:sp>
        <p:nvSpPr>
          <p:cNvPr id="6" name="Slide Number Placeholder 5"/>
          <p:cNvSpPr>
            <a:spLocks noGrp="1"/>
          </p:cNvSpPr>
          <p:nvPr>
            <p:ph type="sldNum" sz="quarter" idx="12"/>
          </p:nvPr>
        </p:nvSpPr>
        <p:spPr/>
        <p:txBody>
          <a:bodyPr/>
          <a:lstStyle/>
          <a:p>
            <a:fld id="{0ECD7AB5-6537-4741-B594-27CBFDEE586D}" type="slidenum">
              <a:rPr lang="nb-NO" smtClean="0"/>
              <a:pPr/>
              <a:t>‹#›</a:t>
            </a:fld>
            <a:endParaRPr lang="nb-NO"/>
          </a:p>
        </p:txBody>
      </p:sp>
      <p:sp>
        <p:nvSpPr>
          <p:cNvPr id="8" name="Text Placeholder 7"/>
          <p:cNvSpPr>
            <a:spLocks noGrp="1"/>
          </p:cNvSpPr>
          <p:nvPr>
            <p:ph type="body" sz="quarter" idx="13" hasCustomPrompt="1"/>
          </p:nvPr>
        </p:nvSpPr>
        <p:spPr>
          <a:xfrm>
            <a:off x="616947" y="1821517"/>
            <a:ext cx="5676703" cy="322080"/>
          </a:xfrm>
        </p:spPr>
        <p:txBody>
          <a:bodyPr>
            <a:normAutofit/>
          </a:bodyPr>
          <a:lstStyle>
            <a:lvl1pPr marL="0" indent="0">
              <a:buNone/>
              <a:defRPr sz="1568">
                <a:solidFill>
                  <a:srgbClr val="709791"/>
                </a:solidFill>
                <a:latin typeface="+mn-lt"/>
              </a:defRPr>
            </a:lvl1pPr>
          </a:lstStyle>
          <a:p>
            <a:pPr lvl="0"/>
            <a:r>
              <a:rPr lang="nb-NO" err="1"/>
              <a:t>Subtitle</a:t>
            </a:r>
            <a:endParaRPr lang="nb-NO"/>
          </a:p>
        </p:txBody>
      </p:sp>
      <p:sp>
        <p:nvSpPr>
          <p:cNvPr id="9" name="Text Placeholder 8"/>
          <p:cNvSpPr>
            <a:spLocks noGrp="1"/>
          </p:cNvSpPr>
          <p:nvPr>
            <p:ph type="body" sz="quarter" idx="14" hasCustomPrompt="1"/>
          </p:nvPr>
        </p:nvSpPr>
        <p:spPr>
          <a:xfrm>
            <a:off x="6502778" y="1261281"/>
            <a:ext cx="5689223" cy="876952"/>
          </a:xfrm>
        </p:spPr>
        <p:txBody>
          <a:bodyPr>
            <a:noAutofit/>
          </a:bodyPr>
          <a:lstStyle>
            <a:lvl1pPr marL="0" indent="0">
              <a:buNone/>
              <a:defRPr sz="2688">
                <a:latin typeface="+mn-lt"/>
              </a:defRPr>
            </a:lvl1pPr>
            <a:lvl2pPr>
              <a:defRPr sz="2688"/>
            </a:lvl2pPr>
            <a:lvl3pPr>
              <a:defRPr sz="2688"/>
            </a:lvl3pPr>
            <a:lvl4pPr>
              <a:defRPr sz="2688"/>
            </a:lvl4pPr>
            <a:lvl5pPr>
              <a:defRPr sz="2688"/>
            </a:lvl5pPr>
          </a:lstStyle>
          <a:p>
            <a:pPr lvl="0"/>
            <a:r>
              <a:rPr lang="nb-NO" err="1"/>
              <a:t>Text</a:t>
            </a:r>
            <a:endParaRPr lang="nb-NO"/>
          </a:p>
        </p:txBody>
      </p:sp>
      <p:sp>
        <p:nvSpPr>
          <p:cNvPr id="11" name="Picture Placeholder 10"/>
          <p:cNvSpPr>
            <a:spLocks noGrp="1"/>
          </p:cNvSpPr>
          <p:nvPr>
            <p:ph type="pic" sz="quarter" idx="15" hasCustomPrompt="1"/>
          </p:nvPr>
        </p:nvSpPr>
        <p:spPr>
          <a:xfrm>
            <a:off x="616943" y="2561079"/>
            <a:ext cx="5746525" cy="2561079"/>
          </a:xfrm>
        </p:spPr>
        <p:txBody>
          <a:bodyPr tIns="576000">
            <a:normAutofit/>
          </a:bodyPr>
          <a:lstStyle>
            <a:lvl1pPr marL="0" indent="0" algn="ctr">
              <a:buNone/>
              <a:defRPr sz="2688"/>
            </a:lvl1pPr>
          </a:lstStyle>
          <a:p>
            <a:r>
              <a:rPr lang="nb-NO" err="1"/>
              <a:t>Insert</a:t>
            </a:r>
            <a:r>
              <a:rPr lang="nb-NO"/>
              <a:t> </a:t>
            </a:r>
            <a:r>
              <a:rPr lang="nb-NO" err="1"/>
              <a:t>picture</a:t>
            </a:r>
            <a:endParaRPr lang="nb-NO"/>
          </a:p>
        </p:txBody>
      </p:sp>
      <p:sp>
        <p:nvSpPr>
          <p:cNvPr id="12" name="Picture Placeholder 10"/>
          <p:cNvSpPr>
            <a:spLocks noGrp="1"/>
          </p:cNvSpPr>
          <p:nvPr>
            <p:ph type="pic" sz="quarter" idx="16" hasCustomPrompt="1"/>
          </p:nvPr>
        </p:nvSpPr>
        <p:spPr>
          <a:xfrm>
            <a:off x="6501769" y="2561079"/>
            <a:ext cx="5690236" cy="2561079"/>
          </a:xfrm>
        </p:spPr>
        <p:txBody>
          <a:bodyPr tIns="576000">
            <a:normAutofit/>
          </a:bodyPr>
          <a:lstStyle>
            <a:lvl1pPr marL="0" indent="0" algn="ctr">
              <a:buNone/>
              <a:defRPr sz="2688"/>
            </a:lvl1pPr>
          </a:lstStyle>
          <a:p>
            <a:r>
              <a:rPr lang="nb-NO" err="1"/>
              <a:t>Insert</a:t>
            </a:r>
            <a:r>
              <a:rPr lang="nb-NO"/>
              <a:t> </a:t>
            </a:r>
            <a:r>
              <a:rPr lang="nb-NO" err="1"/>
              <a:t>picture</a:t>
            </a:r>
            <a:endParaRPr lang="nb-NO"/>
          </a:p>
        </p:txBody>
      </p:sp>
    </p:spTree>
    <p:extLst>
      <p:ext uri="{BB962C8B-B14F-4D97-AF65-F5344CB8AC3E}">
        <p14:creationId xmlns:p14="http://schemas.microsoft.com/office/powerpoint/2010/main" val="3856566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B2F4AA3-EED7-4FCD-A2EC-394E2653FD2F}" type="datetime1">
              <a:rPr lang="nb-NO" smtClean="0"/>
              <a:pPr/>
              <a:t>17.04.2020</a:t>
            </a:fld>
            <a:endParaRPr lang="nb-NO"/>
          </a:p>
        </p:txBody>
      </p:sp>
      <p:sp>
        <p:nvSpPr>
          <p:cNvPr id="5" name="Footer Placeholder 4"/>
          <p:cNvSpPr>
            <a:spLocks noGrp="1"/>
          </p:cNvSpPr>
          <p:nvPr>
            <p:ph type="ftr" sz="quarter" idx="11"/>
          </p:nvPr>
        </p:nvSpPr>
        <p:spPr/>
        <p:txBody>
          <a:bodyPr/>
          <a:lstStyle/>
          <a:p>
            <a:r>
              <a:rPr lang="en-US"/>
              <a:t>- Presentation title. Insert from "Header &amp; Footer"</a:t>
            </a:r>
            <a:endParaRPr lang="nb-NO"/>
          </a:p>
        </p:txBody>
      </p:sp>
      <p:sp>
        <p:nvSpPr>
          <p:cNvPr id="6" name="Slide Number Placeholder 5"/>
          <p:cNvSpPr>
            <a:spLocks noGrp="1"/>
          </p:cNvSpPr>
          <p:nvPr>
            <p:ph type="sldNum" sz="quarter" idx="12"/>
          </p:nvPr>
        </p:nvSpPr>
        <p:spPr/>
        <p:txBody>
          <a:bodyPr/>
          <a:lstStyle/>
          <a:p>
            <a:fld id="{0ECD7AB5-6537-4741-B594-27CBFDEE586D}" type="slidenum">
              <a:rPr lang="nb-NO" smtClean="0"/>
              <a:pPr/>
              <a:t>‹#›</a:t>
            </a:fld>
            <a:endParaRPr lang="nb-NO"/>
          </a:p>
        </p:txBody>
      </p:sp>
      <p:sp>
        <p:nvSpPr>
          <p:cNvPr id="11" name="Picture Placeholder 10"/>
          <p:cNvSpPr>
            <a:spLocks noGrp="1"/>
          </p:cNvSpPr>
          <p:nvPr>
            <p:ph type="pic" sz="quarter" idx="15" hasCustomPrompt="1"/>
          </p:nvPr>
        </p:nvSpPr>
        <p:spPr>
          <a:xfrm>
            <a:off x="653513" y="1330955"/>
            <a:ext cx="11552753" cy="4714805"/>
          </a:xfrm>
        </p:spPr>
        <p:txBody>
          <a:bodyPr tIns="576000">
            <a:normAutofit/>
          </a:bodyPr>
          <a:lstStyle>
            <a:lvl1pPr marL="0" indent="0" algn="ctr">
              <a:buNone/>
              <a:defRPr sz="2688"/>
            </a:lvl1pPr>
          </a:lstStyle>
          <a:p>
            <a:r>
              <a:rPr lang="nb-NO" err="1"/>
              <a:t>Insert</a:t>
            </a:r>
            <a:r>
              <a:rPr lang="nb-NO"/>
              <a:t> </a:t>
            </a:r>
            <a:r>
              <a:rPr lang="nb-NO" err="1"/>
              <a:t>picture</a:t>
            </a:r>
            <a:endParaRPr lang="nb-NO"/>
          </a:p>
        </p:txBody>
      </p:sp>
    </p:spTree>
    <p:extLst>
      <p:ext uri="{BB962C8B-B14F-4D97-AF65-F5344CB8AC3E}">
        <p14:creationId xmlns:p14="http://schemas.microsoft.com/office/powerpoint/2010/main" val="3304906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ne large picture">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2402" y="597053"/>
            <a:ext cx="12189599" cy="6271619"/>
          </a:xfrm>
        </p:spPr>
        <p:txBody>
          <a:bodyPr tIns="2232000">
            <a:normAutofit/>
          </a:bodyPr>
          <a:lstStyle>
            <a:lvl1pPr marL="0" indent="0" algn="ctr">
              <a:buNone/>
              <a:defRPr sz="2688"/>
            </a:lvl1pPr>
          </a:lstStyle>
          <a:p>
            <a:r>
              <a:rPr lang="nb-NO" err="1"/>
              <a:t>Insert</a:t>
            </a:r>
            <a:r>
              <a:rPr lang="nb-NO"/>
              <a:t> </a:t>
            </a:r>
            <a:r>
              <a:rPr lang="nb-NO" err="1"/>
              <a:t>picture</a:t>
            </a:r>
            <a:endParaRPr lang="nb-NO"/>
          </a:p>
        </p:txBody>
      </p:sp>
      <p:sp>
        <p:nvSpPr>
          <p:cNvPr id="2" name="Date Placeholder 1"/>
          <p:cNvSpPr>
            <a:spLocks noGrp="1"/>
          </p:cNvSpPr>
          <p:nvPr>
            <p:ph type="dt" sz="half" idx="16"/>
          </p:nvPr>
        </p:nvSpPr>
        <p:spPr/>
        <p:txBody>
          <a:bodyPr/>
          <a:lstStyle/>
          <a:p>
            <a:fld id="{9174A18F-E936-4276-AAA9-B19EDD5DAC29}" type="datetime1">
              <a:rPr lang="nb-NO" smtClean="0"/>
              <a:pPr/>
              <a:t>17.04.2020</a:t>
            </a:fld>
            <a:endParaRPr lang="nb-NO"/>
          </a:p>
        </p:txBody>
      </p:sp>
      <p:sp>
        <p:nvSpPr>
          <p:cNvPr id="3" name="Footer Placeholder 2"/>
          <p:cNvSpPr>
            <a:spLocks noGrp="1"/>
          </p:cNvSpPr>
          <p:nvPr>
            <p:ph type="ftr" sz="quarter" idx="17"/>
          </p:nvPr>
        </p:nvSpPr>
        <p:spPr/>
        <p:txBody>
          <a:bodyPr/>
          <a:lstStyle/>
          <a:p>
            <a:r>
              <a:rPr lang="en-US"/>
              <a:t>- Presentation title. Insert from "Header &amp; Footer"</a:t>
            </a:r>
            <a:endParaRPr lang="nb-NO"/>
          </a:p>
        </p:txBody>
      </p:sp>
    </p:spTree>
    <p:extLst>
      <p:ext uri="{BB962C8B-B14F-4D97-AF65-F5344CB8AC3E}">
        <p14:creationId xmlns:p14="http://schemas.microsoft.com/office/powerpoint/2010/main" val="4007328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617215" y="1170042"/>
            <a:ext cx="10972800" cy="654732"/>
          </a:xfrm>
        </p:spPr>
        <p:txBody>
          <a:bodyPr/>
          <a:lstStyle/>
          <a:p>
            <a:r>
              <a:rPr lang="nb-NO"/>
              <a:t>Klikk for å redigere tittelstil</a:t>
            </a:r>
          </a:p>
        </p:txBody>
      </p:sp>
      <p:sp>
        <p:nvSpPr>
          <p:cNvPr id="3" name="Content Placeholder 2"/>
          <p:cNvSpPr>
            <a:spLocks noGrp="1"/>
          </p:cNvSpPr>
          <p:nvPr>
            <p:ph idx="1"/>
          </p:nvPr>
        </p:nvSpPr>
        <p:spPr>
          <a:xfrm>
            <a:off x="616943" y="2393951"/>
            <a:ext cx="5323620" cy="41492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A5F97071-75D1-4512-A9DF-A4345092C72F}" type="datetime1">
              <a:rPr lang="nb-NO" smtClean="0"/>
              <a:pPr/>
              <a:t>17.04.2020</a:t>
            </a:fld>
            <a:endParaRPr lang="nb-NO"/>
          </a:p>
        </p:txBody>
      </p:sp>
      <p:sp>
        <p:nvSpPr>
          <p:cNvPr id="5" name="Footer Placeholder 4"/>
          <p:cNvSpPr>
            <a:spLocks noGrp="1"/>
          </p:cNvSpPr>
          <p:nvPr>
            <p:ph type="ftr" sz="quarter" idx="11"/>
          </p:nvPr>
        </p:nvSpPr>
        <p:spPr/>
        <p:txBody>
          <a:bodyPr/>
          <a:lstStyle/>
          <a:p>
            <a:r>
              <a:rPr lang="en-US"/>
              <a:t>- Presentation title. Insert from "Header &amp; Footer"</a:t>
            </a:r>
            <a:endParaRPr lang="nb-NO"/>
          </a:p>
        </p:txBody>
      </p:sp>
      <p:sp>
        <p:nvSpPr>
          <p:cNvPr id="6" name="Slide Number Placeholder 5"/>
          <p:cNvSpPr>
            <a:spLocks noGrp="1"/>
          </p:cNvSpPr>
          <p:nvPr>
            <p:ph type="sldNum" sz="quarter" idx="12"/>
          </p:nvPr>
        </p:nvSpPr>
        <p:spPr/>
        <p:txBody>
          <a:bodyPr/>
          <a:lstStyle/>
          <a:p>
            <a:fld id="{0ECD7AB5-6537-4741-B594-27CBFDEE586D}" type="slidenum">
              <a:rPr lang="nb-NO" smtClean="0"/>
              <a:pPr/>
              <a:t>‹#›</a:t>
            </a:fld>
            <a:endParaRPr lang="nb-NO"/>
          </a:p>
        </p:txBody>
      </p:sp>
      <p:sp>
        <p:nvSpPr>
          <p:cNvPr id="8" name="Text Placeholder 7"/>
          <p:cNvSpPr>
            <a:spLocks noGrp="1"/>
          </p:cNvSpPr>
          <p:nvPr>
            <p:ph type="body" sz="quarter" idx="13" hasCustomPrompt="1"/>
          </p:nvPr>
        </p:nvSpPr>
        <p:spPr>
          <a:xfrm>
            <a:off x="616942" y="1821517"/>
            <a:ext cx="10970639" cy="322080"/>
          </a:xfrm>
        </p:spPr>
        <p:txBody>
          <a:bodyPr>
            <a:normAutofit/>
          </a:bodyPr>
          <a:lstStyle>
            <a:lvl1pPr marL="0" indent="0">
              <a:buNone/>
              <a:defRPr sz="1568">
                <a:solidFill>
                  <a:srgbClr val="709791"/>
                </a:solidFill>
                <a:latin typeface="+mn-lt"/>
              </a:defRPr>
            </a:lvl1pPr>
          </a:lstStyle>
          <a:p>
            <a:pPr lvl="0"/>
            <a:r>
              <a:rPr lang="nb-NO" err="1"/>
              <a:t>Subtitle</a:t>
            </a:r>
            <a:endParaRPr lang="nb-NO"/>
          </a:p>
        </p:txBody>
      </p:sp>
      <p:sp>
        <p:nvSpPr>
          <p:cNvPr id="9" name="Content Placeholder 2"/>
          <p:cNvSpPr>
            <a:spLocks noGrp="1"/>
          </p:cNvSpPr>
          <p:nvPr>
            <p:ph idx="14"/>
          </p:nvPr>
        </p:nvSpPr>
        <p:spPr>
          <a:xfrm>
            <a:off x="6261338" y="2393951"/>
            <a:ext cx="5323620" cy="41492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24011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p>
        </p:txBody>
      </p:sp>
      <p:sp>
        <p:nvSpPr>
          <p:cNvPr id="3" name="Date Placeholder 2"/>
          <p:cNvSpPr>
            <a:spLocks noGrp="1"/>
          </p:cNvSpPr>
          <p:nvPr>
            <p:ph type="dt" sz="half" idx="10"/>
          </p:nvPr>
        </p:nvSpPr>
        <p:spPr/>
        <p:txBody>
          <a:bodyPr/>
          <a:lstStyle/>
          <a:p>
            <a:fld id="{A2A97ABB-7CA4-4B69-A452-84622A81DBE4}" type="datetime1">
              <a:rPr lang="nb-NO" smtClean="0"/>
              <a:pPr/>
              <a:t>17.04.2020</a:t>
            </a:fld>
            <a:endParaRPr lang="nb-NO"/>
          </a:p>
        </p:txBody>
      </p:sp>
      <p:sp>
        <p:nvSpPr>
          <p:cNvPr id="4" name="Footer Placeholder 3"/>
          <p:cNvSpPr>
            <a:spLocks noGrp="1"/>
          </p:cNvSpPr>
          <p:nvPr>
            <p:ph type="ftr" sz="quarter" idx="11"/>
          </p:nvPr>
        </p:nvSpPr>
        <p:spPr/>
        <p:txBody>
          <a:bodyPr/>
          <a:lstStyle/>
          <a:p>
            <a:r>
              <a:rPr lang="en-US"/>
              <a:t>- Presentation title. Insert from "Header &amp; Footer"</a:t>
            </a:r>
            <a:endParaRPr lang="nb-NO"/>
          </a:p>
        </p:txBody>
      </p:sp>
      <p:sp>
        <p:nvSpPr>
          <p:cNvPr id="5" name="Slide Number Placeholder 4"/>
          <p:cNvSpPr>
            <a:spLocks noGrp="1"/>
          </p:cNvSpPr>
          <p:nvPr>
            <p:ph type="sldNum" sz="quarter" idx="12"/>
          </p:nvPr>
        </p:nvSpPr>
        <p:spPr/>
        <p:txBody>
          <a:bodyPr/>
          <a:lstStyle/>
          <a:p>
            <a:fld id="{0ECD7AB5-6537-4741-B594-27CBFDEE586D}" type="slidenum">
              <a:rPr lang="nb-NO" smtClean="0"/>
              <a:pPr/>
              <a:t>‹#›</a:t>
            </a:fld>
            <a:endParaRPr lang="nb-NO"/>
          </a:p>
        </p:txBody>
      </p:sp>
    </p:spTree>
    <p:extLst>
      <p:ext uri="{BB962C8B-B14F-4D97-AF65-F5344CB8AC3E}">
        <p14:creationId xmlns:p14="http://schemas.microsoft.com/office/powerpoint/2010/main" val="3151531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3C8DFD-2790-4C60-BA74-684945348233}" type="datetime1">
              <a:rPr lang="nb-NO" smtClean="0"/>
              <a:pPr/>
              <a:t>17.04.2020</a:t>
            </a:fld>
            <a:endParaRPr lang="nb-NO"/>
          </a:p>
        </p:txBody>
      </p:sp>
      <p:sp>
        <p:nvSpPr>
          <p:cNvPr id="3" name="Footer Placeholder 2"/>
          <p:cNvSpPr>
            <a:spLocks noGrp="1"/>
          </p:cNvSpPr>
          <p:nvPr>
            <p:ph type="ftr" sz="quarter" idx="11"/>
          </p:nvPr>
        </p:nvSpPr>
        <p:spPr/>
        <p:txBody>
          <a:bodyPr/>
          <a:lstStyle/>
          <a:p>
            <a:r>
              <a:rPr lang="en-US"/>
              <a:t>- Presentation title. Insert from "Header &amp; Footer"</a:t>
            </a:r>
            <a:endParaRPr lang="nb-NO"/>
          </a:p>
        </p:txBody>
      </p:sp>
      <p:sp>
        <p:nvSpPr>
          <p:cNvPr id="4" name="Slide Number Placeholder 3"/>
          <p:cNvSpPr>
            <a:spLocks noGrp="1"/>
          </p:cNvSpPr>
          <p:nvPr>
            <p:ph type="sldNum" sz="quarter" idx="12"/>
          </p:nvPr>
        </p:nvSpPr>
        <p:spPr/>
        <p:txBody>
          <a:bodyPr/>
          <a:lstStyle/>
          <a:p>
            <a:fld id="{0ECD7AB5-6537-4741-B594-27CBFDEE586D}" type="slidenum">
              <a:rPr lang="nb-NO" smtClean="0"/>
              <a:pPr/>
              <a:t>‹#›</a:t>
            </a:fld>
            <a:endParaRPr lang="nb-NO"/>
          </a:p>
        </p:txBody>
      </p:sp>
    </p:spTree>
    <p:extLst>
      <p:ext uri="{BB962C8B-B14F-4D97-AF65-F5344CB8AC3E}">
        <p14:creationId xmlns:p14="http://schemas.microsoft.com/office/powerpoint/2010/main" val="4154027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0F01EB-7BE8-4DF1-BBEE-5A773E7E77E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8C87C146-6DEA-484F-894E-CED42F9D1A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541A74A-609D-4C8D-A123-611362C3F464}"/>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5" name="Plassholder for bunntekst 4">
            <a:extLst>
              <a:ext uri="{FF2B5EF4-FFF2-40B4-BE49-F238E27FC236}">
                <a16:creationId xmlns:a16="http://schemas.microsoft.com/office/drawing/2014/main" id="{8BDBED84-24CF-4F9A-9299-CAE26505F94F}"/>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66EFB1B-5207-4774-BEAF-F8C4D6AEE6E0}"/>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277032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B5404E-73FD-4155-8927-C969471AB8D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92E0EF5-252C-498D-9D79-80F8339B1124}"/>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FC79629-D876-4ED3-8CE9-85C2D604BFD2}"/>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F1B64B6-EE51-4BE1-BF14-48B94224E9C7}"/>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6" name="Plassholder for bunntekst 5">
            <a:extLst>
              <a:ext uri="{FF2B5EF4-FFF2-40B4-BE49-F238E27FC236}">
                <a16:creationId xmlns:a16="http://schemas.microsoft.com/office/drawing/2014/main" id="{A20A85A3-BCA8-4898-BCB2-5DA03D8A43BD}"/>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F20AD633-31DA-4B88-B125-9F2C7D7856DE}"/>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242145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635782-3492-41C3-B742-1C5048E3875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54A2EF3-B8CB-4B79-9DA5-1C85AAAB31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9D089B0-8563-46C9-A681-922C36F1B67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A03EDF4-CBCA-4208-86E4-F497185D74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A24292A-5F4B-4C55-BCDE-C4FE51CF6DB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20F6185-7D3B-4BF5-9F7D-163CD3D21025}"/>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8" name="Plassholder for bunntekst 7">
            <a:extLst>
              <a:ext uri="{FF2B5EF4-FFF2-40B4-BE49-F238E27FC236}">
                <a16:creationId xmlns:a16="http://schemas.microsoft.com/office/drawing/2014/main" id="{835D0CBD-D842-40C2-B4F3-B60E4F34CDD4}"/>
              </a:ext>
            </a:extLst>
          </p:cNvPr>
          <p:cNvSpPr>
            <a:spLocks noGrp="1"/>
          </p:cNvSpPr>
          <p:nvPr>
            <p:ph type="ftr" sz="quarter" idx="11"/>
          </p:nvPr>
        </p:nvSpPr>
        <p:spPr/>
        <p:txBody>
          <a:bodyPr/>
          <a:lstStyle/>
          <a:p>
            <a:endParaRPr lang="nb-NO" dirty="0"/>
          </a:p>
        </p:txBody>
      </p:sp>
      <p:sp>
        <p:nvSpPr>
          <p:cNvPr id="9" name="Plassholder for lysbildenummer 8">
            <a:extLst>
              <a:ext uri="{FF2B5EF4-FFF2-40B4-BE49-F238E27FC236}">
                <a16:creationId xmlns:a16="http://schemas.microsoft.com/office/drawing/2014/main" id="{25857064-36A4-434E-B2D2-C7537BDB033F}"/>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4105258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F02065-C065-4EEE-B98B-FAB4E4E4BB6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5846C86-C10E-45B1-95D0-F7D07CFFAB34}"/>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4" name="Plassholder for bunntekst 3">
            <a:extLst>
              <a:ext uri="{FF2B5EF4-FFF2-40B4-BE49-F238E27FC236}">
                <a16:creationId xmlns:a16="http://schemas.microsoft.com/office/drawing/2014/main" id="{C08D611E-C221-45E1-9B59-67CB240EC5E1}"/>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55C3753B-7B83-4EAE-AB9A-6DB3299EEA40}"/>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283507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3A0AE1C-94E5-4D82-AAAA-879E59B16C87}"/>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3" name="Plassholder for bunntekst 2">
            <a:extLst>
              <a:ext uri="{FF2B5EF4-FFF2-40B4-BE49-F238E27FC236}">
                <a16:creationId xmlns:a16="http://schemas.microsoft.com/office/drawing/2014/main" id="{7F1FE00C-5B55-4A75-936A-12F2B48C6B56}"/>
              </a:ext>
            </a:extLst>
          </p:cNvPr>
          <p:cNvSpPr>
            <a:spLocks noGrp="1"/>
          </p:cNvSpPr>
          <p:nvPr>
            <p:ph type="ftr" sz="quarter" idx="11"/>
          </p:nvPr>
        </p:nvSpPr>
        <p:spPr/>
        <p:txBody>
          <a:bodyPr/>
          <a:lstStyle/>
          <a:p>
            <a:endParaRPr lang="nb-NO" dirty="0"/>
          </a:p>
        </p:txBody>
      </p:sp>
      <p:sp>
        <p:nvSpPr>
          <p:cNvPr id="4" name="Plassholder for lysbildenummer 3">
            <a:extLst>
              <a:ext uri="{FF2B5EF4-FFF2-40B4-BE49-F238E27FC236}">
                <a16:creationId xmlns:a16="http://schemas.microsoft.com/office/drawing/2014/main" id="{6E36F656-3C9D-4E1F-8AE4-18407304BA32}"/>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1049017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12D4B4-3965-4D1A-A2DA-B636EFC7D7B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4E15214-756A-475B-BA3A-8114FE4636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3E81392D-4F0D-460D-B4BC-C34CF94D0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A838E37-542C-4256-8E6C-A875C064C26A}"/>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6" name="Plassholder for bunntekst 5">
            <a:extLst>
              <a:ext uri="{FF2B5EF4-FFF2-40B4-BE49-F238E27FC236}">
                <a16:creationId xmlns:a16="http://schemas.microsoft.com/office/drawing/2014/main" id="{804EC954-ECC7-4D94-AFC2-2ECEBB03BF4C}"/>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041631F3-AEB2-4729-AB58-55B8BAFB59D6}"/>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1854445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38B414-535A-4417-96B3-B807BF90C31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A397D3FB-E2FF-463E-B04D-19A95354C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0EB4A29D-E342-49EF-A1DE-BA61373C7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3E69BF9-BFB3-4462-9574-9577C247CC71}"/>
              </a:ext>
            </a:extLst>
          </p:cNvPr>
          <p:cNvSpPr>
            <a:spLocks noGrp="1"/>
          </p:cNvSpPr>
          <p:nvPr>
            <p:ph type="dt" sz="half" idx="10"/>
          </p:nvPr>
        </p:nvSpPr>
        <p:spPr/>
        <p:txBody>
          <a:bodyPr/>
          <a:lstStyle/>
          <a:p>
            <a:fld id="{45DB62E7-62C6-4F19-AAF8-783F896DDE2F}" type="datetimeFigureOut">
              <a:rPr lang="nb-NO" smtClean="0"/>
              <a:t>17.04.2020</a:t>
            </a:fld>
            <a:endParaRPr lang="nb-NO" dirty="0"/>
          </a:p>
        </p:txBody>
      </p:sp>
      <p:sp>
        <p:nvSpPr>
          <p:cNvPr id="6" name="Plassholder for bunntekst 5">
            <a:extLst>
              <a:ext uri="{FF2B5EF4-FFF2-40B4-BE49-F238E27FC236}">
                <a16:creationId xmlns:a16="http://schemas.microsoft.com/office/drawing/2014/main" id="{2BD13B47-0AFB-49A9-A005-99042727EC12}"/>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FF221F18-3935-4614-8705-A0328D90BDDD}"/>
              </a:ext>
            </a:extLst>
          </p:cNvPr>
          <p:cNvSpPr>
            <a:spLocks noGrp="1"/>
          </p:cNvSpPr>
          <p:nvPr>
            <p:ph type="sldNum" sz="quarter" idx="12"/>
          </p:nvPr>
        </p:nvSpPr>
        <p:spPr/>
        <p:txBody>
          <a:bodyPr/>
          <a:lstStyle/>
          <a:p>
            <a:fld id="{7F1A343E-46F5-476D-BB21-D10F307A853D}" type="slidenum">
              <a:rPr lang="nb-NO" smtClean="0"/>
              <a:t>‹#›</a:t>
            </a:fld>
            <a:endParaRPr lang="nb-NO" dirty="0"/>
          </a:p>
        </p:txBody>
      </p:sp>
    </p:spTree>
    <p:extLst>
      <p:ext uri="{BB962C8B-B14F-4D97-AF65-F5344CB8AC3E}">
        <p14:creationId xmlns:p14="http://schemas.microsoft.com/office/powerpoint/2010/main" val="832985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A1D591D-6A4C-4028-9EAD-C1C3E2350F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1A12127-DEAB-4DE2-B0CD-9929A52A7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68F7D4B-A032-4D74-B789-413513C23C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B62E7-62C6-4F19-AAF8-783F896DDE2F}" type="datetimeFigureOut">
              <a:rPr lang="nb-NO" smtClean="0"/>
              <a:t>17.04.2020</a:t>
            </a:fld>
            <a:endParaRPr lang="nb-NO" dirty="0"/>
          </a:p>
        </p:txBody>
      </p:sp>
      <p:sp>
        <p:nvSpPr>
          <p:cNvPr id="5" name="Plassholder for bunntekst 4">
            <a:extLst>
              <a:ext uri="{FF2B5EF4-FFF2-40B4-BE49-F238E27FC236}">
                <a16:creationId xmlns:a16="http://schemas.microsoft.com/office/drawing/2014/main" id="{EFB05B63-6A2D-493C-AFA2-2DAB16A474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93F4E16A-5DE1-4F70-B004-0E950F4309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A343E-46F5-476D-BB21-D10F307A853D}" type="slidenum">
              <a:rPr lang="nb-NO" smtClean="0"/>
              <a:t>‹#›</a:t>
            </a:fld>
            <a:endParaRPr lang="nb-NO" dirty="0"/>
          </a:p>
        </p:txBody>
      </p:sp>
    </p:spTree>
    <p:extLst>
      <p:ext uri="{BB962C8B-B14F-4D97-AF65-F5344CB8AC3E}">
        <p14:creationId xmlns:p14="http://schemas.microsoft.com/office/powerpoint/2010/main" val="3597689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83" y="568"/>
            <a:ext cx="12189599" cy="6865641"/>
          </a:xfrm>
          <a:prstGeom prst="rect">
            <a:avLst/>
          </a:prstGeom>
        </p:spPr>
      </p:pic>
      <p:sp>
        <p:nvSpPr>
          <p:cNvPr id="2" name="Title Placeholder 1"/>
          <p:cNvSpPr>
            <a:spLocks noGrp="1"/>
          </p:cNvSpPr>
          <p:nvPr>
            <p:ph type="title"/>
          </p:nvPr>
        </p:nvSpPr>
        <p:spPr>
          <a:xfrm>
            <a:off x="617215" y="1170037"/>
            <a:ext cx="10972800" cy="731515"/>
          </a:xfrm>
          <a:prstGeom prst="rect">
            <a:avLst/>
          </a:prstGeom>
        </p:spPr>
        <p:txBody>
          <a:bodyPr vert="horz" lIns="0" tIns="0" rIns="0" bIns="0" rtlCol="0" anchor="t">
            <a:normAutofit/>
          </a:bodyPr>
          <a:lstStyle/>
          <a:p>
            <a:r>
              <a:rPr lang="nb-NO"/>
              <a:t>Klikk for å redigere tittelstil</a:t>
            </a:r>
          </a:p>
        </p:txBody>
      </p:sp>
      <p:sp>
        <p:nvSpPr>
          <p:cNvPr id="3" name="Text Placeholder 2"/>
          <p:cNvSpPr>
            <a:spLocks noGrp="1"/>
          </p:cNvSpPr>
          <p:nvPr>
            <p:ph type="body" idx="1"/>
          </p:nvPr>
        </p:nvSpPr>
        <p:spPr>
          <a:xfrm>
            <a:off x="616943" y="2393951"/>
            <a:ext cx="10972800" cy="4149275"/>
          </a:xfrm>
          <a:prstGeom prst="rect">
            <a:avLst/>
          </a:prstGeom>
        </p:spPr>
        <p:txBody>
          <a:bodyPr vert="horz" lIns="0" tIns="0" rIns="0" bIns="0" rtlCol="0" anchor="t">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2"/>
          </p:nvPr>
        </p:nvSpPr>
        <p:spPr>
          <a:xfrm>
            <a:off x="323397" y="201660"/>
            <a:ext cx="1081875" cy="242019"/>
          </a:xfrm>
          <a:prstGeom prst="rect">
            <a:avLst/>
          </a:prstGeom>
        </p:spPr>
        <p:txBody>
          <a:bodyPr vert="horz" lIns="0" tIns="0" rIns="0" bIns="0" rtlCol="0" anchor="t"/>
          <a:lstStyle>
            <a:lvl1pPr algn="l">
              <a:defRPr sz="1344">
                <a:solidFill>
                  <a:srgbClr val="709791"/>
                </a:solidFill>
              </a:defRPr>
            </a:lvl1pPr>
          </a:lstStyle>
          <a:p>
            <a:fld id="{9CB5146C-131C-4B1C-B314-BA53FABE69F4}" type="datetime1">
              <a:rPr lang="nb-NO" smtClean="0"/>
              <a:pPr/>
              <a:t>17.04.2020</a:t>
            </a:fld>
            <a:endParaRPr lang="nb-NO" dirty="0"/>
          </a:p>
        </p:txBody>
      </p:sp>
      <p:sp>
        <p:nvSpPr>
          <p:cNvPr id="5" name="Footer Placeholder 4"/>
          <p:cNvSpPr>
            <a:spLocks noGrp="1"/>
          </p:cNvSpPr>
          <p:nvPr>
            <p:ph type="ftr" sz="quarter" idx="3"/>
          </p:nvPr>
        </p:nvSpPr>
        <p:spPr>
          <a:xfrm>
            <a:off x="1371797" y="201660"/>
            <a:ext cx="7570737" cy="241992"/>
          </a:xfrm>
          <a:prstGeom prst="rect">
            <a:avLst/>
          </a:prstGeom>
        </p:spPr>
        <p:txBody>
          <a:bodyPr vert="horz" lIns="0" tIns="0" rIns="0" bIns="0" rtlCol="0" anchor="t"/>
          <a:lstStyle>
            <a:lvl1pPr algn="l">
              <a:defRPr sz="1344" cap="all" baseline="0">
                <a:solidFill>
                  <a:srgbClr val="709791"/>
                </a:solidFill>
              </a:defRPr>
            </a:lvl1pPr>
          </a:lstStyle>
          <a:p>
            <a:r>
              <a:rPr lang="en-US" dirty="0"/>
              <a:t>- Presentation title. Insert from "Header &amp; Footer"</a:t>
            </a:r>
            <a:endParaRPr lang="nb-NO" dirty="0"/>
          </a:p>
        </p:txBody>
      </p:sp>
      <p:sp>
        <p:nvSpPr>
          <p:cNvPr id="6" name="Slide Number Placeholder 5"/>
          <p:cNvSpPr>
            <a:spLocks noGrp="1"/>
          </p:cNvSpPr>
          <p:nvPr>
            <p:ph type="sldNum" sz="quarter" idx="4"/>
          </p:nvPr>
        </p:nvSpPr>
        <p:spPr>
          <a:xfrm>
            <a:off x="11647285" y="6497477"/>
            <a:ext cx="422904" cy="322656"/>
          </a:xfrm>
          <a:prstGeom prst="rect">
            <a:avLst/>
          </a:prstGeom>
        </p:spPr>
        <p:txBody>
          <a:bodyPr vert="horz" lIns="0" tIns="0" rIns="0" bIns="0" rtlCol="0" anchor="ctr">
            <a:noAutofit/>
          </a:bodyPr>
          <a:lstStyle>
            <a:lvl1pPr algn="ctr">
              <a:defRPr sz="1120">
                <a:solidFill>
                  <a:schemeClr val="tx1"/>
                </a:solidFill>
              </a:defRPr>
            </a:lvl1pPr>
          </a:lstStyle>
          <a:p>
            <a:fld id="{0ECD7AB5-6537-4741-B594-27CBFDEE586D}" type="slidenum">
              <a:rPr lang="nb-NO" smtClean="0"/>
              <a:pPr/>
              <a:t>‹#›</a:t>
            </a:fld>
            <a:endParaRPr lang="nb-NO" dirty="0"/>
          </a:p>
        </p:txBody>
      </p:sp>
      <p:pic>
        <p:nvPicPr>
          <p:cNvPr id="7" name="Bild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936427" y="99121"/>
            <a:ext cx="1967541" cy="770972"/>
          </a:xfrm>
          <a:prstGeom prst="rect">
            <a:avLst/>
          </a:prstGeom>
        </p:spPr>
      </p:pic>
    </p:spTree>
    <p:extLst>
      <p:ext uri="{BB962C8B-B14F-4D97-AF65-F5344CB8AC3E}">
        <p14:creationId xmlns:p14="http://schemas.microsoft.com/office/powerpoint/2010/main" val="274686782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hdr="0"/>
  <p:txStyles>
    <p:titleStyle>
      <a:lvl1pPr algn="l" defTabSz="956489" rtl="0" eaLnBrk="1" latinLnBrk="0" hangingPunct="1">
        <a:spcBef>
          <a:spcPct val="0"/>
        </a:spcBef>
        <a:buNone/>
        <a:defRPr sz="4033" kern="1200" cap="none" baseline="0">
          <a:solidFill>
            <a:srgbClr val="002439"/>
          </a:solidFill>
          <a:latin typeface="+mj-lt"/>
          <a:ea typeface="+mj-ea"/>
          <a:cs typeface="+mj-cs"/>
        </a:defRPr>
      </a:lvl1pPr>
    </p:titleStyle>
    <p:bodyStyle>
      <a:lvl1pPr marL="358683" indent="-358683" algn="l" defTabSz="956489" rtl="0" eaLnBrk="1" latinLnBrk="0" hangingPunct="1">
        <a:spcBef>
          <a:spcPct val="20000"/>
        </a:spcBef>
        <a:buFont typeface="Arial" pitchFamily="34" charset="0"/>
        <a:buChar char="•"/>
        <a:defRPr sz="4033" kern="1200">
          <a:solidFill>
            <a:srgbClr val="130C0E"/>
          </a:solidFill>
          <a:latin typeface="+mj-lt"/>
          <a:ea typeface="+mn-ea"/>
          <a:cs typeface="+mn-cs"/>
        </a:defRPr>
      </a:lvl1pPr>
      <a:lvl2pPr marL="1205683" indent="-341431" algn="l" defTabSz="956489" rtl="0" eaLnBrk="1" latinLnBrk="0" hangingPunct="1">
        <a:spcBef>
          <a:spcPct val="20000"/>
        </a:spcBef>
        <a:buFont typeface="Arial" pitchFamily="34" charset="0"/>
        <a:buChar char="•"/>
        <a:defRPr sz="3585" kern="1200">
          <a:solidFill>
            <a:srgbClr val="130C0E"/>
          </a:solidFill>
          <a:latin typeface="+mn-lt"/>
          <a:ea typeface="+mn-ea"/>
          <a:cs typeface="+mn-cs"/>
        </a:defRPr>
      </a:lvl2pPr>
      <a:lvl3pPr marL="1643144" indent="-234735" algn="l" defTabSz="956489" rtl="0" eaLnBrk="1" latinLnBrk="0" hangingPunct="1">
        <a:spcBef>
          <a:spcPct val="20000"/>
        </a:spcBef>
        <a:buFont typeface="Arial" pitchFamily="34" charset="0"/>
        <a:buChar char="•"/>
        <a:defRPr sz="2688" kern="1200">
          <a:solidFill>
            <a:srgbClr val="130C0E"/>
          </a:solidFill>
          <a:latin typeface="+mn-lt"/>
          <a:ea typeface="+mn-ea"/>
          <a:cs typeface="+mn-cs"/>
        </a:defRPr>
      </a:lvl3pPr>
      <a:lvl4pPr marL="1813861" indent="-202726" algn="l" defTabSz="956489" rtl="0" eaLnBrk="1" latinLnBrk="0" hangingPunct="1">
        <a:spcBef>
          <a:spcPct val="20000"/>
        </a:spcBef>
        <a:buFont typeface="Arial" pitchFamily="34" charset="0"/>
        <a:buChar char="•"/>
        <a:defRPr sz="2016" kern="1200">
          <a:solidFill>
            <a:srgbClr val="130C0E"/>
          </a:solidFill>
          <a:latin typeface="+mn-lt"/>
          <a:ea typeface="+mn-ea"/>
          <a:cs typeface="+mn-cs"/>
        </a:defRPr>
      </a:lvl4pPr>
      <a:lvl5pPr marL="2005918" indent="-192057" algn="l" defTabSz="956489" rtl="0" eaLnBrk="1" latinLnBrk="0" hangingPunct="1">
        <a:spcBef>
          <a:spcPct val="20000"/>
        </a:spcBef>
        <a:buFont typeface="Arial" pitchFamily="34" charset="0"/>
        <a:buChar char="•"/>
        <a:defRPr sz="1344" kern="1200">
          <a:solidFill>
            <a:srgbClr val="130C0E"/>
          </a:solidFill>
          <a:latin typeface="+mn-lt"/>
          <a:ea typeface="+mn-ea"/>
          <a:cs typeface="+mn-cs"/>
        </a:defRPr>
      </a:lvl5pPr>
      <a:lvl6pPr marL="2630344" indent="-239123" algn="l" defTabSz="956489" rtl="0" eaLnBrk="1" latinLnBrk="0" hangingPunct="1">
        <a:spcBef>
          <a:spcPct val="20000"/>
        </a:spcBef>
        <a:buFont typeface="Arial" pitchFamily="34" charset="0"/>
        <a:buChar char="•"/>
        <a:defRPr sz="2128" kern="1200">
          <a:solidFill>
            <a:schemeClr val="tx1"/>
          </a:solidFill>
          <a:latin typeface="+mn-lt"/>
          <a:ea typeface="+mn-ea"/>
          <a:cs typeface="+mn-cs"/>
        </a:defRPr>
      </a:lvl6pPr>
      <a:lvl7pPr marL="3108590" indent="-239123" algn="l" defTabSz="956489" rtl="0" eaLnBrk="1" latinLnBrk="0" hangingPunct="1">
        <a:spcBef>
          <a:spcPct val="20000"/>
        </a:spcBef>
        <a:buFont typeface="Arial" pitchFamily="34" charset="0"/>
        <a:buChar char="•"/>
        <a:defRPr sz="2128" kern="1200">
          <a:solidFill>
            <a:schemeClr val="tx1"/>
          </a:solidFill>
          <a:latin typeface="+mn-lt"/>
          <a:ea typeface="+mn-ea"/>
          <a:cs typeface="+mn-cs"/>
        </a:defRPr>
      </a:lvl7pPr>
      <a:lvl8pPr marL="3586836" indent="-239123" algn="l" defTabSz="956489" rtl="0" eaLnBrk="1" latinLnBrk="0" hangingPunct="1">
        <a:spcBef>
          <a:spcPct val="20000"/>
        </a:spcBef>
        <a:buFont typeface="Arial" pitchFamily="34" charset="0"/>
        <a:buChar char="•"/>
        <a:defRPr sz="2128" kern="1200">
          <a:solidFill>
            <a:schemeClr val="tx1"/>
          </a:solidFill>
          <a:latin typeface="+mn-lt"/>
          <a:ea typeface="+mn-ea"/>
          <a:cs typeface="+mn-cs"/>
        </a:defRPr>
      </a:lvl8pPr>
      <a:lvl9pPr marL="4065080" indent="-239123" algn="l" defTabSz="956489" rtl="0" eaLnBrk="1" latinLnBrk="0" hangingPunct="1">
        <a:spcBef>
          <a:spcPct val="20000"/>
        </a:spcBef>
        <a:buFont typeface="Arial" pitchFamily="34" charset="0"/>
        <a:buChar char="•"/>
        <a:defRPr sz="2128" kern="1200">
          <a:solidFill>
            <a:schemeClr val="tx1"/>
          </a:solidFill>
          <a:latin typeface="+mn-lt"/>
          <a:ea typeface="+mn-ea"/>
          <a:cs typeface="+mn-cs"/>
        </a:defRPr>
      </a:lvl9pPr>
    </p:bodyStyle>
    <p:otherStyle>
      <a:defPPr>
        <a:defRPr lang="nb-NO"/>
      </a:defPPr>
      <a:lvl1pPr marL="0" algn="l" defTabSz="956489" rtl="0" eaLnBrk="1" latinLnBrk="0" hangingPunct="1">
        <a:defRPr sz="1903" kern="1200">
          <a:solidFill>
            <a:schemeClr val="tx1"/>
          </a:solidFill>
          <a:latin typeface="+mn-lt"/>
          <a:ea typeface="+mn-ea"/>
          <a:cs typeface="+mn-cs"/>
        </a:defRPr>
      </a:lvl1pPr>
      <a:lvl2pPr marL="478243" algn="l" defTabSz="956489" rtl="0" eaLnBrk="1" latinLnBrk="0" hangingPunct="1">
        <a:defRPr sz="1903" kern="1200">
          <a:solidFill>
            <a:schemeClr val="tx1"/>
          </a:solidFill>
          <a:latin typeface="+mn-lt"/>
          <a:ea typeface="+mn-ea"/>
          <a:cs typeface="+mn-cs"/>
        </a:defRPr>
      </a:lvl2pPr>
      <a:lvl3pPr marL="956489" algn="l" defTabSz="956489" rtl="0" eaLnBrk="1" latinLnBrk="0" hangingPunct="1">
        <a:defRPr sz="1903" kern="1200">
          <a:solidFill>
            <a:schemeClr val="tx1"/>
          </a:solidFill>
          <a:latin typeface="+mn-lt"/>
          <a:ea typeface="+mn-ea"/>
          <a:cs typeface="+mn-cs"/>
        </a:defRPr>
      </a:lvl3pPr>
      <a:lvl4pPr marL="1434732" algn="l" defTabSz="956489" rtl="0" eaLnBrk="1" latinLnBrk="0" hangingPunct="1">
        <a:defRPr sz="1903" kern="1200">
          <a:solidFill>
            <a:schemeClr val="tx1"/>
          </a:solidFill>
          <a:latin typeface="+mn-lt"/>
          <a:ea typeface="+mn-ea"/>
          <a:cs typeface="+mn-cs"/>
        </a:defRPr>
      </a:lvl4pPr>
      <a:lvl5pPr marL="1912978" algn="l" defTabSz="956489" rtl="0" eaLnBrk="1" latinLnBrk="0" hangingPunct="1">
        <a:defRPr sz="1903" kern="1200">
          <a:solidFill>
            <a:schemeClr val="tx1"/>
          </a:solidFill>
          <a:latin typeface="+mn-lt"/>
          <a:ea typeface="+mn-ea"/>
          <a:cs typeface="+mn-cs"/>
        </a:defRPr>
      </a:lvl5pPr>
      <a:lvl6pPr marL="2391222" algn="l" defTabSz="956489" rtl="0" eaLnBrk="1" latinLnBrk="0" hangingPunct="1">
        <a:defRPr sz="1903" kern="1200">
          <a:solidFill>
            <a:schemeClr val="tx1"/>
          </a:solidFill>
          <a:latin typeface="+mn-lt"/>
          <a:ea typeface="+mn-ea"/>
          <a:cs typeface="+mn-cs"/>
        </a:defRPr>
      </a:lvl6pPr>
      <a:lvl7pPr marL="2869467" algn="l" defTabSz="956489" rtl="0" eaLnBrk="1" latinLnBrk="0" hangingPunct="1">
        <a:defRPr sz="1903" kern="1200">
          <a:solidFill>
            <a:schemeClr val="tx1"/>
          </a:solidFill>
          <a:latin typeface="+mn-lt"/>
          <a:ea typeface="+mn-ea"/>
          <a:cs typeface="+mn-cs"/>
        </a:defRPr>
      </a:lvl7pPr>
      <a:lvl8pPr marL="3347712" algn="l" defTabSz="956489" rtl="0" eaLnBrk="1" latinLnBrk="0" hangingPunct="1">
        <a:defRPr sz="1903" kern="1200">
          <a:solidFill>
            <a:schemeClr val="tx1"/>
          </a:solidFill>
          <a:latin typeface="+mn-lt"/>
          <a:ea typeface="+mn-ea"/>
          <a:cs typeface="+mn-cs"/>
        </a:defRPr>
      </a:lvl8pPr>
      <a:lvl9pPr marL="3825956" algn="l" defTabSz="956489" rtl="0" eaLnBrk="1" latinLnBrk="0" hangingPunct="1">
        <a:defRPr sz="190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descr="Et bilde som inneholder vann, båt, utendørs, havn&#10;&#10;Automatisk generert beskrivelse">
            <a:extLst>
              <a:ext uri="{FF2B5EF4-FFF2-40B4-BE49-F238E27FC236}">
                <a16:creationId xmlns:a16="http://schemas.microsoft.com/office/drawing/2014/main" id="{E333259D-55EB-41A5-852C-78A0506F80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913" t="15851" r="12117" b="555"/>
          <a:stretch/>
        </p:blipFill>
        <p:spPr>
          <a:xfrm>
            <a:off x="-34787" y="0"/>
            <a:ext cx="12261574" cy="7033592"/>
          </a:xfrm>
        </p:spPr>
      </p:pic>
      <p:sp>
        <p:nvSpPr>
          <p:cNvPr id="4" name="Plassholder for lysbildenummer 3">
            <a:extLst>
              <a:ext uri="{FF2B5EF4-FFF2-40B4-BE49-F238E27FC236}">
                <a16:creationId xmlns:a16="http://schemas.microsoft.com/office/drawing/2014/main" id="{D423225F-449F-475F-9839-93D415986EB5}"/>
              </a:ext>
            </a:extLst>
          </p:cNvPr>
          <p:cNvSpPr>
            <a:spLocks noGrp="1"/>
          </p:cNvSpPr>
          <p:nvPr>
            <p:ph type="sldNum" sz="quarter" idx="16"/>
          </p:nvPr>
        </p:nvSpPr>
        <p:spPr>
          <a:xfrm>
            <a:off x="8610600" y="6356350"/>
            <a:ext cx="2743200" cy="365125"/>
          </a:xfrm>
        </p:spPr>
        <p:txBody>
          <a:bodyPr/>
          <a:lstStyle/>
          <a:p>
            <a:fld id="{0ECD7AB5-6537-4741-B594-27CBFDEE586D}" type="slidenum">
              <a:rPr lang="en-GB" smtClean="0"/>
              <a:pPr/>
              <a:t>1</a:t>
            </a:fld>
            <a:endParaRPr lang="en-GB" dirty="0"/>
          </a:p>
        </p:txBody>
      </p:sp>
      <p:sp>
        <p:nvSpPr>
          <p:cNvPr id="11" name="Tittel 5">
            <a:extLst>
              <a:ext uri="{FF2B5EF4-FFF2-40B4-BE49-F238E27FC236}">
                <a16:creationId xmlns:a16="http://schemas.microsoft.com/office/drawing/2014/main" id="{00A20026-F144-4867-9001-A943F64A3718}"/>
              </a:ext>
            </a:extLst>
          </p:cNvPr>
          <p:cNvSpPr txBox="1">
            <a:spLocks/>
          </p:cNvSpPr>
          <p:nvPr/>
        </p:nvSpPr>
        <p:spPr>
          <a:xfrm>
            <a:off x="1697106" y="4152900"/>
            <a:ext cx="8797787" cy="3102665"/>
          </a:xfrm>
          <a:prstGeom prst="rect">
            <a:avLst/>
          </a:prstGeom>
        </p:spPr>
        <p:txBody>
          <a:bodyPr vert="horz" lIns="0" tIns="0" rIns="0" bIns="0" rtlCol="0" anchor="b">
            <a:normAutofit/>
          </a:bodyPr>
          <a:lstStyle>
            <a:lvl1pPr algn="l" defTabSz="956489" rtl="0" eaLnBrk="1" latinLnBrk="0" hangingPunct="1">
              <a:spcBef>
                <a:spcPct val="0"/>
              </a:spcBef>
              <a:buNone/>
              <a:defRPr sz="3137" kern="1200" cap="none" baseline="0">
                <a:solidFill>
                  <a:srgbClr val="130C0E"/>
                </a:solidFill>
                <a:latin typeface="+mj-lt"/>
                <a:ea typeface="+mj-ea"/>
                <a:cs typeface="+mj-cs"/>
              </a:defRPr>
            </a:lvl1pPr>
          </a:lstStyle>
          <a:p>
            <a:pPr algn="ctr"/>
            <a:r>
              <a:rPr lang="en-GB" sz="4400" dirty="0">
                <a:solidFill>
                  <a:schemeClr val="bg1"/>
                </a:solidFill>
              </a:rPr>
              <a:t>Tax proposals for maintaining activity in the oil and gas industry</a:t>
            </a:r>
            <a:br>
              <a:rPr lang="en-GB" sz="4400" dirty="0">
                <a:solidFill>
                  <a:srgbClr val="002439"/>
                </a:solidFill>
              </a:rPr>
            </a:br>
            <a:br>
              <a:rPr lang="en-GB" sz="4400" dirty="0">
                <a:solidFill>
                  <a:srgbClr val="002439"/>
                </a:solidFill>
              </a:rPr>
            </a:br>
            <a:r>
              <a:rPr lang="en-GB" sz="1800" dirty="0">
                <a:solidFill>
                  <a:schemeClr val="bg1"/>
                </a:solidFill>
              </a:rPr>
              <a:t>Version 4 April 2020</a:t>
            </a:r>
            <a:br>
              <a:rPr lang="en-GB" dirty="0"/>
            </a:br>
            <a:endParaRPr lang="en-GB" dirty="0"/>
          </a:p>
        </p:txBody>
      </p:sp>
    </p:spTree>
    <p:extLst>
      <p:ext uri="{BB962C8B-B14F-4D97-AF65-F5344CB8AC3E}">
        <p14:creationId xmlns:p14="http://schemas.microsoft.com/office/powerpoint/2010/main" val="2616247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2282A7D7-539D-419C-A02A-19210E3B1A5B}"/>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GB" sz="5800" kern="1200" dirty="0">
                <a:solidFill>
                  <a:schemeClr val="tx1"/>
                </a:solidFill>
                <a:latin typeface="+mj-lt"/>
                <a:ea typeface="+mj-ea"/>
                <a:cs typeface="+mj-cs"/>
              </a:rPr>
              <a:t>Four tax proposals</a:t>
            </a:r>
          </a:p>
        </p:txBody>
      </p:sp>
      <p:cxnSp>
        <p:nvCxnSpPr>
          <p:cNvPr id="44" name="Straight Connector 4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10099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33" dirty="0">
                <a:solidFill>
                  <a:srgbClr val="002439"/>
                </a:solidFill>
              </a:rPr>
              <a:t>Proposal – expensing new investments</a:t>
            </a:r>
          </a:p>
        </p:txBody>
      </p:sp>
      <p:sp>
        <p:nvSpPr>
          <p:cNvPr id="3" name="Content Placeholder 2"/>
          <p:cNvSpPr>
            <a:spLocks noGrp="1"/>
          </p:cNvSpPr>
          <p:nvPr>
            <p:ph idx="1"/>
          </p:nvPr>
        </p:nvSpPr>
        <p:spPr>
          <a:xfrm>
            <a:off x="1079656" y="1887291"/>
            <a:ext cx="10090001" cy="4149275"/>
          </a:xfrm>
        </p:spPr>
        <p:txBody>
          <a:bodyPr>
            <a:normAutofit fontScale="92500" lnSpcReduction="10000"/>
          </a:bodyPr>
          <a:lstStyle/>
          <a:p>
            <a:pPr marL="457189" indent="-457189">
              <a:buFont typeface="+mj-lt"/>
              <a:buAutoNum type="arabicParenR"/>
            </a:pPr>
            <a:r>
              <a:rPr lang="en-GB" sz="1600" dirty="0"/>
              <a:t>Direct expensing (including uplift) of investment in 2020/2021</a:t>
            </a:r>
          </a:p>
          <a:p>
            <a:pPr lvl="1">
              <a:buFont typeface="Wingdings" panose="05000000000000000000" pitchFamily="2" charset="2"/>
              <a:buChar char="Ø"/>
            </a:pPr>
            <a:r>
              <a:rPr lang="en-GB" sz="1467" dirty="0"/>
              <a:t>Strong incentive to implement planned activity in the short term</a:t>
            </a:r>
          </a:p>
          <a:p>
            <a:pPr lvl="1">
              <a:buFont typeface="Wingdings" panose="05000000000000000000" pitchFamily="2" charset="2"/>
              <a:buChar char="Ø"/>
            </a:pPr>
            <a:r>
              <a:rPr lang="en-GB" sz="1467" dirty="0"/>
              <a:t>Investment and uplift are discounted by the risk-free interest rate* in order to be neutral</a:t>
            </a:r>
          </a:p>
          <a:p>
            <a:pPr marL="608175" lvl="1" indent="0">
              <a:buNone/>
            </a:pPr>
            <a:endParaRPr lang="en-GB" sz="1467" dirty="0"/>
          </a:p>
          <a:p>
            <a:pPr marL="457189" indent="-457189">
              <a:buFont typeface="+mj-lt"/>
              <a:buAutoNum type="arabicParenR"/>
            </a:pPr>
            <a:r>
              <a:rPr lang="en-GB" sz="1600" dirty="0"/>
              <a:t>Direct expensing (including uplift) of investment following decisions sanctioned before 31 December 2021</a:t>
            </a:r>
          </a:p>
          <a:p>
            <a:pPr lvl="1">
              <a:buFont typeface="Wingdings" panose="05000000000000000000" pitchFamily="2" charset="2"/>
              <a:buChar char="Ø"/>
            </a:pPr>
            <a:r>
              <a:rPr lang="en-GB" sz="1467" dirty="0"/>
              <a:t>Strong incentive to implement planned activity in the short term and not put new projects on hold</a:t>
            </a:r>
          </a:p>
          <a:p>
            <a:pPr lvl="1">
              <a:buFont typeface="Wingdings" panose="05000000000000000000" pitchFamily="2" charset="2"/>
              <a:buChar char="Ø"/>
            </a:pPr>
            <a:r>
              <a:rPr lang="en-GB" sz="1467" dirty="0"/>
              <a:t>Investment and uplift are discounted by the risk-free interest rate* in order to be neutral</a:t>
            </a:r>
          </a:p>
          <a:p>
            <a:pPr marL="608175" lvl="1" indent="0">
              <a:buNone/>
            </a:pPr>
            <a:endParaRPr lang="en-GB" sz="1467" dirty="0"/>
          </a:p>
          <a:p>
            <a:pPr marL="457189" indent="-457189">
              <a:buFont typeface="+mj-lt"/>
              <a:buAutoNum type="arabicParenR"/>
            </a:pPr>
            <a:r>
              <a:rPr lang="en-GB" sz="1600" dirty="0"/>
              <a:t>Direct  expensing (including uplift) of investment made in accordance with PDO/PIO submitted before 31 December 2022</a:t>
            </a:r>
          </a:p>
          <a:p>
            <a:pPr lvl="1">
              <a:buFont typeface="Wingdings" panose="05000000000000000000" pitchFamily="2" charset="2"/>
              <a:buChar char="Ø"/>
            </a:pPr>
            <a:r>
              <a:rPr lang="en-GB" sz="1467" dirty="0"/>
              <a:t>Strong incentive to implement planned activity (such as preliminary studies) in the short term</a:t>
            </a:r>
          </a:p>
          <a:p>
            <a:pPr lvl="1">
              <a:buFont typeface="Wingdings" panose="05000000000000000000" pitchFamily="2" charset="2"/>
              <a:buChar char="Ø"/>
            </a:pPr>
            <a:r>
              <a:rPr lang="en-GB" sz="1467" dirty="0"/>
              <a:t>Strong incentive to generate new activity related to submission/approval of new PDO/PIO between, for example, 1 April 2020 and 31 December 2022</a:t>
            </a:r>
          </a:p>
          <a:p>
            <a:pPr lvl="1">
              <a:buFont typeface="Wingdings" panose="05000000000000000000" pitchFamily="2" charset="2"/>
              <a:buChar char="Ø"/>
            </a:pPr>
            <a:r>
              <a:rPr lang="en-GB" sz="1467" dirty="0"/>
              <a:t>Investment and uplift are discounted by the risk-free interest rate* in order to be neutral for the state</a:t>
            </a:r>
          </a:p>
          <a:p>
            <a:pPr lvl="1">
              <a:buFont typeface="Wingdings" panose="05000000000000000000" pitchFamily="2" charset="2"/>
              <a:buChar char="Ø"/>
            </a:pPr>
            <a:endParaRPr lang="en-GB" sz="1467" dirty="0"/>
          </a:p>
          <a:p>
            <a:pPr marL="457189" indent="-457189">
              <a:buFont typeface="+mj-lt"/>
              <a:buAutoNum type="arabicParenR"/>
            </a:pPr>
            <a:r>
              <a:rPr lang="en-GB" sz="1600" dirty="0"/>
              <a:t>Companies not in a tax position can request temporary payment of losses incurred in 2020-24</a:t>
            </a:r>
          </a:p>
          <a:p>
            <a:pPr lvl="1">
              <a:buFont typeface="Wingdings" panose="05000000000000000000" pitchFamily="2" charset="2"/>
              <a:buChar char="Ø"/>
            </a:pPr>
            <a:r>
              <a:rPr lang="en-GB" sz="1467" dirty="0"/>
              <a:t>Carried forward today at the risk-free interest rate*, so paying out the loss is therefore neutral for the state</a:t>
            </a:r>
          </a:p>
          <a:p>
            <a:endParaRPr lang="en-GB" dirty="0"/>
          </a:p>
          <a:p>
            <a:pPr marL="0" indent="0">
              <a:buNone/>
            </a:pPr>
            <a:endParaRPr lang="en-GB" dirty="0"/>
          </a:p>
        </p:txBody>
      </p:sp>
      <p:sp>
        <p:nvSpPr>
          <p:cNvPr id="5" name="Slide Number Placeholder 4"/>
          <p:cNvSpPr>
            <a:spLocks noGrp="1"/>
          </p:cNvSpPr>
          <p:nvPr>
            <p:ph type="sldNum" sz="quarter" idx="16"/>
          </p:nvPr>
        </p:nvSpPr>
        <p:spPr/>
        <p:txBody>
          <a:bodyPr/>
          <a:lstStyle/>
          <a:p>
            <a:pPr marL="0" marR="0" lvl="0" indent="0" algn="ctr" defTabSz="1138461" rtl="0" eaLnBrk="1" fontAlgn="auto" latinLnBrk="0" hangingPunct="1">
              <a:lnSpc>
                <a:spcPct val="100000"/>
              </a:lnSpc>
              <a:spcBef>
                <a:spcPts val="0"/>
              </a:spcBef>
              <a:spcAft>
                <a:spcPts val="0"/>
              </a:spcAft>
              <a:buClrTx/>
              <a:buSzTx/>
              <a:buFontTx/>
              <a:buNone/>
              <a:tabLst/>
              <a:defRPr/>
            </a:pPr>
            <a:fld id="{0ECD7AB5-6537-4741-B594-27CBFDEE586D}" type="slidenum">
              <a:rPr kumimoji="0" lang="en-GB" sz="1120" b="0" i="0" u="none" strike="noStrike" kern="1200" cap="none" spc="0" normalizeH="0" baseline="0">
                <a:ln>
                  <a:noFill/>
                </a:ln>
                <a:solidFill>
                  <a:prstClr val="black"/>
                </a:solidFill>
                <a:effectLst/>
                <a:uLnTx/>
                <a:uFillTx/>
                <a:latin typeface="Cambria"/>
                <a:ea typeface="+mn-ea"/>
                <a:cs typeface="+mn-cs"/>
              </a:rPr>
              <a:pPr marL="0" marR="0" lvl="0" indent="0" algn="ctr" defTabSz="1138461" rtl="0" eaLnBrk="1" fontAlgn="auto" latinLnBrk="0" hangingPunct="1">
                <a:lnSpc>
                  <a:spcPct val="100000"/>
                </a:lnSpc>
                <a:spcBef>
                  <a:spcPts val="0"/>
                </a:spcBef>
                <a:spcAft>
                  <a:spcPts val="0"/>
                </a:spcAft>
                <a:buClrTx/>
                <a:buSzTx/>
                <a:buFontTx/>
                <a:buNone/>
                <a:tabLst/>
                <a:defRPr/>
              </a:pPr>
              <a:t>11</a:t>
            </a:fld>
            <a:endParaRPr kumimoji="0" lang="en-GB" sz="1120" b="0" i="0" u="none" strike="noStrike" kern="1200" cap="none" spc="0" normalizeH="0" baseline="0" dirty="0">
              <a:ln>
                <a:noFill/>
              </a:ln>
              <a:solidFill>
                <a:prstClr val="black"/>
              </a:solidFill>
              <a:effectLst/>
              <a:uLnTx/>
              <a:uFillTx/>
              <a:latin typeface="Cambria"/>
              <a:ea typeface="+mn-ea"/>
              <a:cs typeface="+mn-cs"/>
            </a:endParaRPr>
          </a:p>
        </p:txBody>
      </p:sp>
      <p:sp>
        <p:nvSpPr>
          <p:cNvPr id="4" name="TextBox 3"/>
          <p:cNvSpPr txBox="1"/>
          <p:nvPr/>
        </p:nvSpPr>
        <p:spPr>
          <a:xfrm>
            <a:off x="1123460" y="6320693"/>
            <a:ext cx="10023231" cy="584776"/>
          </a:xfrm>
          <a:prstGeom prst="rect">
            <a:avLst/>
          </a:prstGeom>
          <a:noFill/>
        </p:spPr>
        <p:txBody>
          <a:bodyPr wrap="square" rtlCol="0">
            <a:spAutoFit/>
          </a:bodyPr>
          <a:lstStyle/>
          <a:p>
            <a:r>
              <a:rPr lang="en-GB" sz="700" dirty="0"/>
              <a:t>* For the risk-free interest rate, it is natural to use the same interest rate used for carrying losses forward – in other words, 12-month Treasury bills less 22 per cent tax. The interest rate for carrying losses forward also includes a supplement of 0.5 </a:t>
            </a:r>
          </a:p>
          <a:p>
            <a:r>
              <a:rPr lang="en-GB" sz="700" dirty="0"/>
              <a:t>per cent (before tax), but it is not appropriate to include this in the discount rate. Excluding this supplement, the interest rate for 2019 would have been 0.9 per cent. Today it would have been about 0.1 per cent.</a:t>
            </a:r>
          </a:p>
          <a:p>
            <a:endParaRPr lang="en-GB" dirty="0"/>
          </a:p>
        </p:txBody>
      </p:sp>
    </p:spTree>
    <p:extLst>
      <p:ext uri="{BB962C8B-B14F-4D97-AF65-F5344CB8AC3E}">
        <p14:creationId xmlns:p14="http://schemas.microsoft.com/office/powerpoint/2010/main" val="1042153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lassholder for innhold 5" descr="Et bilde som inneholder utendørs, person, vann, båt&#10;&#10;Automatisk generert beskrivelse">
            <a:extLst>
              <a:ext uri="{FF2B5EF4-FFF2-40B4-BE49-F238E27FC236}">
                <a16:creationId xmlns:a16="http://schemas.microsoft.com/office/drawing/2014/main" id="{6F1FA362-93E1-46B8-B762-FD2F6BC36EF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1630" r="909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EB23E3AC-1329-49F5-877E-D4972AD5D2FB}"/>
              </a:ext>
            </a:extLst>
          </p:cNvPr>
          <p:cNvSpPr>
            <a:spLocks noGrp="1"/>
          </p:cNvSpPr>
          <p:nvPr>
            <p:ph type="title"/>
          </p:nvPr>
        </p:nvSpPr>
        <p:spPr>
          <a:xfrm>
            <a:off x="594805" y="640263"/>
            <a:ext cx="3759240" cy="2520380"/>
          </a:xfrm>
        </p:spPr>
        <p:txBody>
          <a:bodyPr vert="horz" lIns="91440" tIns="45720" rIns="91440" bIns="45720" rtlCol="0" anchor="ctr">
            <a:noAutofit/>
          </a:bodyPr>
          <a:lstStyle/>
          <a:p>
            <a:r>
              <a:rPr lang="en-GB" sz="3600" dirty="0"/>
              <a:t>The government covers about 90 per cent of all NCS investment</a:t>
            </a:r>
          </a:p>
        </p:txBody>
      </p:sp>
      <p:sp>
        <p:nvSpPr>
          <p:cNvPr id="3" name="Plassholder for innhold 2">
            <a:extLst>
              <a:ext uri="{FF2B5EF4-FFF2-40B4-BE49-F238E27FC236}">
                <a16:creationId xmlns:a16="http://schemas.microsoft.com/office/drawing/2014/main" id="{61033B30-CB36-4345-B2CB-7A44754B47B1}"/>
              </a:ext>
            </a:extLst>
          </p:cNvPr>
          <p:cNvSpPr>
            <a:spLocks noGrp="1"/>
          </p:cNvSpPr>
          <p:nvPr>
            <p:ph sz="half" idx="1"/>
          </p:nvPr>
        </p:nvSpPr>
        <p:spPr>
          <a:xfrm>
            <a:off x="594110" y="3299791"/>
            <a:ext cx="3764826" cy="2594982"/>
          </a:xfrm>
        </p:spPr>
        <p:txBody>
          <a:bodyPr vert="horz" lIns="91440" tIns="45720" rIns="91440" bIns="45720" rtlCol="0">
            <a:normAutofit/>
          </a:bodyPr>
          <a:lstStyle/>
          <a:p>
            <a:r>
              <a:rPr lang="en-GB" sz="2000" dirty="0"/>
              <a:t>By allowing the companies to depreciate investment over six years </a:t>
            </a:r>
          </a:p>
          <a:p>
            <a:r>
              <a:rPr lang="en-GB" sz="2000" dirty="0"/>
              <a:t>The companies must finance the government’s share through loans or equity</a:t>
            </a:r>
          </a:p>
        </p:txBody>
      </p:sp>
    </p:spTree>
    <p:extLst>
      <p:ext uri="{BB962C8B-B14F-4D97-AF65-F5344CB8AC3E}">
        <p14:creationId xmlns:p14="http://schemas.microsoft.com/office/powerpoint/2010/main" val="1648529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lassholder for innhold 9" descr="Et bilde som inneholder bygning, sitter, blå, foran&#10;&#10;Automatisk generert beskrivelse">
            <a:extLst>
              <a:ext uri="{FF2B5EF4-FFF2-40B4-BE49-F238E27FC236}">
                <a16:creationId xmlns:a16="http://schemas.microsoft.com/office/drawing/2014/main" id="{FFCCB67D-4950-4656-914A-3CD07D47157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038" r="9091" b="4066"/>
          <a:stretch/>
        </p:blipFill>
        <p:spPr>
          <a:xfrm>
            <a:off x="20" y="10"/>
            <a:ext cx="12191980" cy="6857990"/>
          </a:xfrm>
          <a:prstGeom prst="rect">
            <a:avLst/>
          </a:prstGeom>
        </p:spPr>
      </p:pic>
      <p:sp>
        <p:nvSpPr>
          <p:cNvPr id="48" name="Rectangle 47">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75E44F43-1173-4BA4-8CCC-7B380DA3F0EF}"/>
              </a:ext>
            </a:extLst>
          </p:cNvPr>
          <p:cNvSpPr>
            <a:spLocks noGrp="1"/>
          </p:cNvSpPr>
          <p:nvPr>
            <p:ph type="title"/>
          </p:nvPr>
        </p:nvSpPr>
        <p:spPr>
          <a:xfrm>
            <a:off x="594805" y="640263"/>
            <a:ext cx="3759240" cy="1344975"/>
          </a:xfrm>
        </p:spPr>
        <p:txBody>
          <a:bodyPr vert="horz" lIns="91440" tIns="45720" rIns="91440" bIns="45720" rtlCol="0" anchor="ctr">
            <a:normAutofit/>
          </a:bodyPr>
          <a:lstStyle/>
          <a:p>
            <a:r>
              <a:rPr lang="en-GB" sz="2800" dirty="0"/>
              <a:t>The proposal involves no change to the share covered by the State</a:t>
            </a:r>
          </a:p>
        </p:txBody>
      </p:sp>
      <p:sp>
        <p:nvSpPr>
          <p:cNvPr id="3" name="Plassholder for innhold 2">
            <a:extLst>
              <a:ext uri="{FF2B5EF4-FFF2-40B4-BE49-F238E27FC236}">
                <a16:creationId xmlns:a16="http://schemas.microsoft.com/office/drawing/2014/main" id="{161BD089-EFCA-4F58-A705-87D6E4AC42F7}"/>
              </a:ext>
            </a:extLst>
          </p:cNvPr>
          <p:cNvSpPr>
            <a:spLocks noGrp="1"/>
          </p:cNvSpPr>
          <p:nvPr>
            <p:ph sz="half" idx="1"/>
          </p:nvPr>
        </p:nvSpPr>
        <p:spPr>
          <a:xfrm>
            <a:off x="594805" y="2072067"/>
            <a:ext cx="3764826" cy="3773010"/>
          </a:xfrm>
        </p:spPr>
        <p:txBody>
          <a:bodyPr vert="horz" lIns="91440" tIns="45720" rIns="91440" bIns="45720" rtlCol="0">
            <a:noAutofit/>
          </a:bodyPr>
          <a:lstStyle/>
          <a:p>
            <a:r>
              <a:rPr lang="en-GB" sz="1900" dirty="0"/>
              <a:t>The oil companies pay the same amount of tax, but at a different time</a:t>
            </a:r>
          </a:p>
          <a:p>
            <a:r>
              <a:rPr lang="en-GB" sz="1900" dirty="0"/>
              <a:t>Instead of waiting for six years to secure the tax allowance, the companies receive it in the same year that the investment is made</a:t>
            </a:r>
          </a:p>
          <a:p>
            <a:r>
              <a:rPr lang="en-GB" sz="1900" dirty="0"/>
              <a:t>The companies must finance the government’s share for a shorter period than today</a:t>
            </a:r>
          </a:p>
          <a:p>
            <a:r>
              <a:rPr lang="en-GB" sz="1900" dirty="0"/>
              <a:t>Big significance when finance is both difficult and very expensive to access</a:t>
            </a:r>
          </a:p>
        </p:txBody>
      </p:sp>
    </p:spTree>
    <p:extLst>
      <p:ext uri="{BB962C8B-B14F-4D97-AF65-F5344CB8AC3E}">
        <p14:creationId xmlns:p14="http://schemas.microsoft.com/office/powerpoint/2010/main" val="3187580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lassholder for innhold 5" descr="Et bilde som inneholder utendørs, person, mann, snø&#10;&#10;Automatisk generert beskrivelse">
            <a:extLst>
              <a:ext uri="{FF2B5EF4-FFF2-40B4-BE49-F238E27FC236}">
                <a16:creationId xmlns:a16="http://schemas.microsoft.com/office/drawing/2014/main" id="{D9301C40-0F13-484E-BEEC-AB3BF2DCCE1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CE01BD12-CF20-4AB0-A0E0-D8161B50C221}"/>
              </a:ext>
            </a:extLst>
          </p:cNvPr>
          <p:cNvSpPr>
            <a:spLocks noGrp="1"/>
          </p:cNvSpPr>
          <p:nvPr>
            <p:ph type="title"/>
          </p:nvPr>
        </p:nvSpPr>
        <p:spPr>
          <a:xfrm>
            <a:off x="594805" y="640263"/>
            <a:ext cx="5221266" cy="1344975"/>
          </a:xfrm>
        </p:spPr>
        <p:txBody>
          <a:bodyPr vert="horz" lIns="91440" tIns="45720" rIns="91440" bIns="45720" rtlCol="0" anchor="ctr">
            <a:normAutofit/>
          </a:bodyPr>
          <a:lstStyle/>
          <a:p>
            <a:r>
              <a:rPr lang="en-GB" sz="3400" dirty="0"/>
              <a:t>The proposal costs the state nothing in lost tax</a:t>
            </a:r>
          </a:p>
        </p:txBody>
      </p:sp>
      <p:sp>
        <p:nvSpPr>
          <p:cNvPr id="3" name="Plassholder for innhold 2">
            <a:extLst>
              <a:ext uri="{FF2B5EF4-FFF2-40B4-BE49-F238E27FC236}">
                <a16:creationId xmlns:a16="http://schemas.microsoft.com/office/drawing/2014/main" id="{E9C24F2F-E2ED-4144-8C02-7601D72B1CC4}"/>
              </a:ext>
            </a:extLst>
          </p:cNvPr>
          <p:cNvSpPr>
            <a:spLocks noGrp="1"/>
          </p:cNvSpPr>
          <p:nvPr>
            <p:ph sz="half" idx="1"/>
          </p:nvPr>
        </p:nvSpPr>
        <p:spPr>
          <a:xfrm>
            <a:off x="594110" y="2304325"/>
            <a:ext cx="5235490" cy="3590448"/>
          </a:xfrm>
        </p:spPr>
        <p:txBody>
          <a:bodyPr vert="horz" lIns="91440" tIns="45720" rIns="91440" bIns="45720" rtlCol="0">
            <a:normAutofit/>
          </a:bodyPr>
          <a:lstStyle/>
          <a:p>
            <a:r>
              <a:rPr lang="en-GB" sz="2000" dirty="0"/>
              <a:t>No tax relief</a:t>
            </a:r>
          </a:p>
          <a:p>
            <a:r>
              <a:rPr lang="en-GB" sz="2000" dirty="0"/>
              <a:t>The state’s “loss” from giving a tax allowance at once, rather than over six years, is met by the companies through lower allowances</a:t>
            </a:r>
          </a:p>
          <a:p>
            <a:r>
              <a:rPr lang="en-GB" sz="2000" dirty="0"/>
              <a:t>The allowances are reduced by the state’s own borrowing rate (12-month Treasury bills). NOK 1 is worth more today than in six years time.</a:t>
            </a:r>
          </a:p>
          <a:p>
            <a:r>
              <a:rPr lang="en-GB" sz="2000" dirty="0"/>
              <a:t>The state’s tax revenues will increase because the companies get lower financing costs = reduced tax deduction for interest payments</a:t>
            </a:r>
          </a:p>
        </p:txBody>
      </p:sp>
    </p:spTree>
    <p:extLst>
      <p:ext uri="{BB962C8B-B14F-4D97-AF65-F5344CB8AC3E}">
        <p14:creationId xmlns:p14="http://schemas.microsoft.com/office/powerpoint/2010/main" val="1250184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lassholder for innhold 5" descr="Et bilde som inneholder utendørs, båt, vann, mann&#10;&#10;Automatisk generert beskrivelse">
            <a:extLst>
              <a:ext uri="{FF2B5EF4-FFF2-40B4-BE49-F238E27FC236}">
                <a16:creationId xmlns:a16="http://schemas.microsoft.com/office/drawing/2014/main" id="{AA338E41-4A3B-45BD-8F9B-E2CE19F5767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083" r="9091" b="102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4C784BA3-06EB-42DF-A4B4-C4B4450559BE}"/>
              </a:ext>
            </a:extLst>
          </p:cNvPr>
          <p:cNvSpPr>
            <a:spLocks noGrp="1"/>
          </p:cNvSpPr>
          <p:nvPr>
            <p:ph type="title"/>
          </p:nvPr>
        </p:nvSpPr>
        <p:spPr>
          <a:xfrm>
            <a:off x="594805" y="640263"/>
            <a:ext cx="5221266" cy="1344975"/>
          </a:xfrm>
        </p:spPr>
        <p:txBody>
          <a:bodyPr vert="horz" lIns="91440" tIns="45720" rIns="91440" bIns="45720" rtlCol="0" anchor="ctr">
            <a:normAutofit/>
          </a:bodyPr>
          <a:lstStyle/>
          <a:p>
            <a:r>
              <a:rPr lang="en-GB" sz="4000" dirty="0"/>
              <a:t>The proposal is temporary</a:t>
            </a:r>
          </a:p>
        </p:txBody>
      </p:sp>
      <p:sp>
        <p:nvSpPr>
          <p:cNvPr id="3" name="Plassholder for innhold 2">
            <a:extLst>
              <a:ext uri="{FF2B5EF4-FFF2-40B4-BE49-F238E27FC236}">
                <a16:creationId xmlns:a16="http://schemas.microsoft.com/office/drawing/2014/main" id="{2C6008E5-92B0-41D5-9051-41043D4EED53}"/>
              </a:ext>
            </a:extLst>
          </p:cNvPr>
          <p:cNvSpPr>
            <a:spLocks noGrp="1"/>
          </p:cNvSpPr>
          <p:nvPr>
            <p:ph sz="half" idx="1"/>
          </p:nvPr>
        </p:nvSpPr>
        <p:spPr>
          <a:xfrm>
            <a:off x="594110" y="2304325"/>
            <a:ext cx="5235490" cy="3590448"/>
          </a:xfrm>
        </p:spPr>
        <p:txBody>
          <a:bodyPr vert="horz" lIns="91440" tIns="45720" rIns="91440" bIns="45720" rtlCol="0">
            <a:normAutofit/>
          </a:bodyPr>
          <a:lstStyle/>
          <a:p>
            <a:r>
              <a:rPr lang="en-GB" sz="2400" dirty="0"/>
              <a:t>Applies to investment made in 2020 and 2021</a:t>
            </a:r>
          </a:p>
          <a:p>
            <a:r>
              <a:rPr lang="en-GB" sz="2400" dirty="0"/>
              <a:t>Applies to investment made after 2021, providing it is made in accordance with decisions taken before 31 December in 2021 or 2022</a:t>
            </a:r>
          </a:p>
        </p:txBody>
      </p:sp>
    </p:spTree>
    <p:extLst>
      <p:ext uri="{BB962C8B-B14F-4D97-AF65-F5344CB8AC3E}">
        <p14:creationId xmlns:p14="http://schemas.microsoft.com/office/powerpoint/2010/main" val="3752282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8282"/>
            <a:ext cx="12192000" cy="49469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tel 6">
            <a:extLst>
              <a:ext uri="{FF2B5EF4-FFF2-40B4-BE49-F238E27FC236}">
                <a16:creationId xmlns:a16="http://schemas.microsoft.com/office/drawing/2014/main" id="{9465ADD7-24EC-4084-B1FD-8B875A69E8F9}"/>
              </a:ext>
            </a:extLst>
          </p:cNvPr>
          <p:cNvSpPr>
            <a:spLocks noGrp="1"/>
          </p:cNvSpPr>
          <p:nvPr>
            <p:ph type="title"/>
          </p:nvPr>
        </p:nvSpPr>
        <p:spPr>
          <a:xfrm>
            <a:off x="795338" y="1566473"/>
            <a:ext cx="10601325" cy="2166723"/>
          </a:xfrm>
        </p:spPr>
        <p:txBody>
          <a:bodyPr vert="horz" lIns="91440" tIns="45720" rIns="91440" bIns="45720" rtlCol="0" anchor="b">
            <a:normAutofit/>
          </a:bodyPr>
          <a:lstStyle/>
          <a:p>
            <a:pPr algn="ctr"/>
            <a:r>
              <a:rPr lang="en-GB" sz="6600" kern="1200" dirty="0">
                <a:solidFill>
                  <a:schemeClr val="bg1"/>
                </a:solidFill>
                <a:latin typeface="+mj-lt"/>
                <a:ea typeface="+mj-ea"/>
                <a:cs typeface="+mj-cs"/>
              </a:rPr>
              <a:t>The proposal will therefore increase activity</a:t>
            </a:r>
          </a:p>
        </p:txBody>
      </p:sp>
      <p:cxnSp>
        <p:nvCxnSpPr>
          <p:cNvPr id="19" name="Straight Connector 18">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739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60400BF-FEC0-48A1-9590-842EED9E3F59}"/>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GB" sz="3700" dirty="0"/>
              <a:t>More investments become profitable</a:t>
            </a:r>
          </a:p>
        </p:txBody>
      </p:sp>
      <p:sp>
        <p:nvSpPr>
          <p:cNvPr id="5" name="Plassholder for innhold 4">
            <a:extLst>
              <a:ext uri="{FF2B5EF4-FFF2-40B4-BE49-F238E27FC236}">
                <a16:creationId xmlns:a16="http://schemas.microsoft.com/office/drawing/2014/main" id="{76ED999B-7F75-4FCB-8A21-312DDB14C6C9}"/>
              </a:ext>
            </a:extLst>
          </p:cNvPr>
          <p:cNvSpPr>
            <a:spLocks noGrp="1"/>
          </p:cNvSpPr>
          <p:nvPr>
            <p:ph sz="half" idx="1"/>
          </p:nvPr>
        </p:nvSpPr>
        <p:spPr>
          <a:xfrm>
            <a:off x="648931" y="2438400"/>
            <a:ext cx="3651466" cy="3785419"/>
          </a:xfrm>
        </p:spPr>
        <p:txBody>
          <a:bodyPr vert="horz" lIns="91440" tIns="45720" rIns="91440" bIns="45720" rtlCol="0">
            <a:normAutofit/>
          </a:bodyPr>
          <a:lstStyle/>
          <a:p>
            <a:r>
              <a:rPr lang="en-GB" sz="2000" dirty="0"/>
              <a:t>Significant reduction in financing costs related to the state’s 90 per cent share</a:t>
            </a:r>
          </a:p>
          <a:p>
            <a:r>
              <a:rPr lang="en-GB" sz="2000" dirty="0"/>
              <a:t>More realistic to secure finance for investment when the 90 per cent state share is returned much faster</a:t>
            </a:r>
          </a:p>
          <a:p>
            <a:r>
              <a:rPr lang="en-GB" sz="2000" dirty="0"/>
              <a:t>The present value (company assessment of profitability) of projects will be significantly strengthened, and will offset part of the oil price slump</a:t>
            </a:r>
          </a:p>
          <a:p>
            <a:endParaRPr lang="en-GB" sz="1800" dirty="0"/>
          </a:p>
        </p:txBody>
      </p:sp>
      <p:pic>
        <p:nvPicPr>
          <p:cNvPr id="12" name="Plassholder for innhold 11" descr="Et bilde som inneholder vann, båt, utendørs, transport&#10;&#10;Automatisk generert beskrivelse">
            <a:extLst>
              <a:ext uri="{FF2B5EF4-FFF2-40B4-BE49-F238E27FC236}">
                <a16:creationId xmlns:a16="http://schemas.microsoft.com/office/drawing/2014/main" id="{C97BAB3D-A3FB-49FD-9A40-E9A51CF8DD3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828" r="1572"/>
          <a:stretch/>
        </p:blipFill>
        <p:spPr>
          <a:xfrm>
            <a:off x="4639056" y="10"/>
            <a:ext cx="7552944" cy="6857990"/>
          </a:xfrm>
          <a:prstGeom prst="rect">
            <a:avLst/>
          </a:prstGeom>
          <a:effectLst/>
        </p:spPr>
      </p:pic>
    </p:spTree>
    <p:extLst>
      <p:ext uri="{BB962C8B-B14F-4D97-AF65-F5344CB8AC3E}">
        <p14:creationId xmlns:p14="http://schemas.microsoft.com/office/powerpoint/2010/main" val="2043410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EF7F7B-7EEE-42DB-B500-85D200C1FC1F}"/>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GB" sz="3700" dirty="0"/>
              <a:t>Gives increased activity and more jobs </a:t>
            </a:r>
          </a:p>
        </p:txBody>
      </p:sp>
      <p:sp>
        <p:nvSpPr>
          <p:cNvPr id="3" name="Plassholder for innhold 2">
            <a:extLst>
              <a:ext uri="{FF2B5EF4-FFF2-40B4-BE49-F238E27FC236}">
                <a16:creationId xmlns:a16="http://schemas.microsoft.com/office/drawing/2014/main" id="{D5F902EC-B01E-4F4C-994E-2FCF0DC290B0}"/>
              </a:ext>
            </a:extLst>
          </p:cNvPr>
          <p:cNvSpPr>
            <a:spLocks noGrp="1"/>
          </p:cNvSpPr>
          <p:nvPr>
            <p:ph sz="half" idx="1"/>
          </p:nvPr>
        </p:nvSpPr>
        <p:spPr>
          <a:xfrm>
            <a:off x="648931" y="2438400"/>
            <a:ext cx="3651466" cy="3785419"/>
          </a:xfrm>
        </p:spPr>
        <p:txBody>
          <a:bodyPr vert="horz" lIns="91440" tIns="45720" rIns="91440" bIns="45720" rtlCol="0">
            <a:normAutofit lnSpcReduction="10000"/>
          </a:bodyPr>
          <a:lstStyle/>
          <a:p>
            <a:r>
              <a:rPr lang="en-GB" sz="1500" dirty="0"/>
              <a:t>Temporary proposal which incentivises investment in 2020-21</a:t>
            </a:r>
          </a:p>
          <a:p>
            <a:r>
              <a:rPr lang="en-GB" sz="1500" dirty="0"/>
              <a:t>Ensures that today’s level of activity is maintained, avoids cuts in planned work and reduces redundancies and lay-offs</a:t>
            </a:r>
          </a:p>
          <a:p>
            <a:r>
              <a:rPr lang="en-GB" sz="1500" dirty="0"/>
              <a:t>Incentivises further investment in 2020-21 to take advantage of the scheme</a:t>
            </a:r>
          </a:p>
          <a:p>
            <a:r>
              <a:rPr lang="en-GB" sz="1500" dirty="0"/>
              <a:t>Covers investment after 2021 if decisions and actions specified in greater detail are taken before 31 December 2022</a:t>
            </a:r>
          </a:p>
          <a:p>
            <a:r>
              <a:rPr lang="en-GB" sz="1500" dirty="0"/>
              <a:t>Strongly incentivises continued planning of new investment in a phase when such work would otherwise have stopped.</a:t>
            </a:r>
          </a:p>
          <a:p>
            <a:r>
              <a:rPr lang="en-GB" sz="1500" dirty="0"/>
              <a:t>New projects also secure employment in the medium term (two-five years)</a:t>
            </a:r>
          </a:p>
          <a:p>
            <a:endParaRPr lang="en-GB" sz="1100" dirty="0"/>
          </a:p>
        </p:txBody>
      </p:sp>
      <p:pic>
        <p:nvPicPr>
          <p:cNvPr id="12" name="Plassholder for innhold 11" descr="Et bilde som inneholder person, innendørs, mann, stående&#10;&#10;Automatisk generert beskrivelse">
            <a:extLst>
              <a:ext uri="{FF2B5EF4-FFF2-40B4-BE49-F238E27FC236}">
                <a16:creationId xmlns:a16="http://schemas.microsoft.com/office/drawing/2014/main" id="{08B3D99F-EFE7-4E72-8202-1F1231E0D3E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714" r="22771" b="-1"/>
          <a:stretch/>
        </p:blipFill>
        <p:spPr>
          <a:xfrm>
            <a:off x="4639056" y="10"/>
            <a:ext cx="7552944" cy="6857990"/>
          </a:xfrm>
          <a:prstGeom prst="rect">
            <a:avLst/>
          </a:prstGeom>
          <a:effectLst/>
        </p:spPr>
      </p:pic>
    </p:spTree>
    <p:extLst>
      <p:ext uri="{BB962C8B-B14F-4D97-AF65-F5344CB8AC3E}">
        <p14:creationId xmlns:p14="http://schemas.microsoft.com/office/powerpoint/2010/main" val="1153336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71B8C8-0A4C-4314-B1A3-C3E3DCF0F4B2}"/>
              </a:ext>
            </a:extLst>
          </p:cNvPr>
          <p:cNvSpPr>
            <a:spLocks noGrp="1"/>
          </p:cNvSpPr>
          <p:nvPr>
            <p:ph type="title"/>
          </p:nvPr>
        </p:nvSpPr>
        <p:spPr>
          <a:xfrm>
            <a:off x="506897" y="629266"/>
            <a:ext cx="4132160" cy="1676603"/>
          </a:xfrm>
        </p:spPr>
        <p:txBody>
          <a:bodyPr vert="horz" lIns="91440" tIns="45720" rIns="91440" bIns="45720" rtlCol="0" anchor="ctr">
            <a:noAutofit/>
          </a:bodyPr>
          <a:lstStyle/>
          <a:p>
            <a:r>
              <a:rPr lang="en-GB" sz="3600" dirty="0"/>
              <a:t>Preserves and develops expertise and technology in the supplier sector</a:t>
            </a:r>
          </a:p>
        </p:txBody>
      </p:sp>
      <p:sp>
        <p:nvSpPr>
          <p:cNvPr id="3" name="Plassholder for innhold 2">
            <a:extLst>
              <a:ext uri="{FF2B5EF4-FFF2-40B4-BE49-F238E27FC236}">
                <a16:creationId xmlns:a16="http://schemas.microsoft.com/office/drawing/2014/main" id="{075733E6-D4C6-43A4-B6A9-EEF8E8D68ACD}"/>
              </a:ext>
            </a:extLst>
          </p:cNvPr>
          <p:cNvSpPr>
            <a:spLocks noGrp="1"/>
          </p:cNvSpPr>
          <p:nvPr>
            <p:ph sz="half" idx="1"/>
          </p:nvPr>
        </p:nvSpPr>
        <p:spPr>
          <a:xfrm>
            <a:off x="506897" y="3304706"/>
            <a:ext cx="3651466" cy="2924028"/>
          </a:xfrm>
        </p:spPr>
        <p:txBody>
          <a:bodyPr vert="horz" lIns="91440" tIns="45720" rIns="91440" bIns="45720" rtlCol="0">
            <a:normAutofit/>
          </a:bodyPr>
          <a:lstStyle/>
          <a:p>
            <a:r>
              <a:rPr lang="en-GB" sz="2000" dirty="0"/>
              <a:t>Important with an eye to prudent action by the oil and gas industry, including future cessations and removals</a:t>
            </a:r>
          </a:p>
          <a:p>
            <a:r>
              <a:rPr lang="en-GB" sz="2000" dirty="0"/>
              <a:t>Important for developing and installing carbon capture facilities, offshore wind power and other green energy</a:t>
            </a:r>
          </a:p>
        </p:txBody>
      </p:sp>
      <p:pic>
        <p:nvPicPr>
          <p:cNvPr id="10" name="Plassholder for innhold 9" descr="Et bilde som inneholder utendørs, vann, skyet, båt&#10;&#10;Automatisk generert beskrivelse">
            <a:extLst>
              <a:ext uri="{FF2B5EF4-FFF2-40B4-BE49-F238E27FC236}">
                <a16:creationId xmlns:a16="http://schemas.microsoft.com/office/drawing/2014/main" id="{61230271-FE92-44EC-8221-2B7C51FCE14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575" r="9475"/>
          <a:stretch/>
        </p:blipFill>
        <p:spPr>
          <a:xfrm>
            <a:off x="4639056" y="10"/>
            <a:ext cx="7552944" cy="6857990"/>
          </a:xfrm>
          <a:prstGeom prst="rect">
            <a:avLst/>
          </a:prstGeom>
          <a:effectLst/>
        </p:spPr>
      </p:pic>
    </p:spTree>
    <p:extLst>
      <p:ext uri="{BB962C8B-B14F-4D97-AF65-F5344CB8AC3E}">
        <p14:creationId xmlns:p14="http://schemas.microsoft.com/office/powerpoint/2010/main" val="160704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tel 3">
            <a:extLst>
              <a:ext uri="{FF2B5EF4-FFF2-40B4-BE49-F238E27FC236}">
                <a16:creationId xmlns:a16="http://schemas.microsoft.com/office/drawing/2014/main" id="{A5B6E8DE-5561-4026-8380-F96502FC6D9B}"/>
              </a:ext>
            </a:extLst>
          </p:cNvPr>
          <p:cNvSpPr>
            <a:spLocks noGrp="1"/>
          </p:cNvSpPr>
          <p:nvPr>
            <p:ph type="ctrTitle"/>
          </p:nvPr>
        </p:nvSpPr>
        <p:spPr>
          <a:xfrm>
            <a:off x="4380588" y="965199"/>
            <a:ext cx="6766078" cy="4927601"/>
          </a:xfrm>
        </p:spPr>
        <p:txBody>
          <a:bodyPr vert="horz" lIns="91440" tIns="45720" rIns="91440" bIns="45720" rtlCol="0" anchor="ctr">
            <a:normAutofit/>
          </a:bodyPr>
          <a:lstStyle/>
          <a:p>
            <a:pPr algn="l"/>
            <a:r>
              <a:rPr lang="en-GB" sz="4800" dirty="0">
                <a:solidFill>
                  <a:schemeClr val="bg1"/>
                </a:solidFill>
              </a:rPr>
              <a:t>Rystad Energy outlines three scenarios</a:t>
            </a:r>
          </a:p>
        </p:txBody>
      </p:sp>
      <p:cxnSp>
        <p:nvCxnSpPr>
          <p:cNvPr id="28" name="Straight Connector 27">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181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tel 19">
            <a:extLst>
              <a:ext uri="{FF2B5EF4-FFF2-40B4-BE49-F238E27FC236}">
                <a16:creationId xmlns:a16="http://schemas.microsoft.com/office/drawing/2014/main" id="{6CB7E9B5-76D6-46B0-8A58-B11887346127}"/>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GB" sz="4800" kern="1200" dirty="0">
                <a:solidFill>
                  <a:srgbClr val="FFFFFF"/>
                </a:solidFill>
                <a:latin typeface="+mj-lt"/>
                <a:ea typeface="+mj-ea"/>
                <a:cs typeface="+mj-cs"/>
              </a:rPr>
              <a:t>All of them expect oil prices to stay below USD 40/bbl until January 2021</a:t>
            </a:r>
            <a:br>
              <a:rPr lang="en-GB" sz="4800" kern="1200" dirty="0">
                <a:solidFill>
                  <a:srgbClr val="FFFFFF"/>
                </a:solidFill>
                <a:latin typeface="+mj-lt"/>
                <a:ea typeface="+mj-ea"/>
                <a:cs typeface="+mj-cs"/>
              </a:rPr>
            </a:br>
            <a:endParaRPr lang="en-GB" sz="4800" kern="1200" dirty="0">
              <a:solidFill>
                <a:srgbClr val="FFFFFF"/>
              </a:solidFill>
              <a:latin typeface="+mj-lt"/>
              <a:ea typeface="+mj-ea"/>
              <a:cs typeface="+mj-cs"/>
            </a:endParaRPr>
          </a:p>
        </p:txBody>
      </p:sp>
      <p:pic>
        <p:nvPicPr>
          <p:cNvPr id="39" name="Plassholder for innhold 9" descr="Et bilde som inneholder tekst, kart&#10;&#10;Automatisk generert beskrivelse">
            <a:extLst>
              <a:ext uri="{FF2B5EF4-FFF2-40B4-BE49-F238E27FC236}">
                <a16:creationId xmlns:a16="http://schemas.microsoft.com/office/drawing/2014/main" id="{91A69FA7-5DF1-44D7-B0AB-A511D8316C9F}"/>
              </a:ext>
            </a:extLst>
          </p:cNvPr>
          <p:cNvPicPr>
            <a:picLocks noChangeAspect="1"/>
          </p:cNvPicPr>
          <p:nvPr/>
        </p:nvPicPr>
        <p:blipFill>
          <a:blip r:embed="rId2"/>
          <a:stretch>
            <a:fillRect/>
          </a:stretch>
        </p:blipFill>
        <p:spPr>
          <a:xfrm>
            <a:off x="5153822" y="680482"/>
            <a:ext cx="6553545" cy="5504978"/>
          </a:xfrm>
          <a:prstGeom prst="rect">
            <a:avLst/>
          </a:prstGeom>
          <a:noFill/>
        </p:spPr>
      </p:pic>
    </p:spTree>
    <p:extLst>
      <p:ext uri="{BB962C8B-B14F-4D97-AF65-F5344CB8AC3E}">
        <p14:creationId xmlns:p14="http://schemas.microsoft.com/office/powerpoint/2010/main" val="2999914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2367C1-4176-4A54-8CD2-64717B2F4FC3}"/>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GB" sz="3700" dirty="0"/>
              <a:t>Scenario 1 – </a:t>
            </a:r>
            <a:br>
              <a:rPr lang="en-GB" sz="3700" dirty="0"/>
            </a:br>
            <a:r>
              <a:rPr lang="en-GB" sz="3700" dirty="0"/>
              <a:t>Effective measures</a:t>
            </a:r>
          </a:p>
        </p:txBody>
      </p:sp>
      <p:sp>
        <p:nvSpPr>
          <p:cNvPr id="3" name="Plassholder for innhold 2">
            <a:extLst>
              <a:ext uri="{FF2B5EF4-FFF2-40B4-BE49-F238E27FC236}">
                <a16:creationId xmlns:a16="http://schemas.microsoft.com/office/drawing/2014/main" id="{C4C042B1-527F-44DC-B7DD-34ED6AACFC6E}"/>
              </a:ext>
            </a:extLst>
          </p:cNvPr>
          <p:cNvSpPr>
            <a:spLocks noGrp="1"/>
          </p:cNvSpPr>
          <p:nvPr>
            <p:ph sz="half" idx="1"/>
          </p:nvPr>
        </p:nvSpPr>
        <p:spPr>
          <a:xfrm>
            <a:off x="648931" y="2438400"/>
            <a:ext cx="3651466" cy="3785419"/>
          </a:xfrm>
        </p:spPr>
        <p:txBody>
          <a:bodyPr vert="horz" lIns="91440" tIns="45720" rIns="91440" bIns="45720" rtlCol="0">
            <a:normAutofit/>
          </a:bodyPr>
          <a:lstStyle/>
          <a:p>
            <a:r>
              <a:rPr lang="en-GB" sz="2400" dirty="0"/>
              <a:t>Main scenario</a:t>
            </a:r>
          </a:p>
          <a:p>
            <a:r>
              <a:rPr lang="en-GB" sz="2400" dirty="0"/>
              <a:t>Median oil prices in the short term</a:t>
            </a:r>
          </a:p>
          <a:p>
            <a:r>
              <a:rPr lang="en-GB" sz="2400" dirty="0"/>
              <a:t>As demand rises, Opec+ will have incentives to resume price collaboration</a:t>
            </a:r>
          </a:p>
          <a:p>
            <a:r>
              <a:rPr lang="en-GB" sz="2400" dirty="0"/>
              <a:t>This scenario envisages agreement on production cuts from June 2020</a:t>
            </a:r>
          </a:p>
          <a:p>
            <a:endParaRPr lang="en-GB" sz="1800" dirty="0"/>
          </a:p>
        </p:txBody>
      </p:sp>
      <p:pic>
        <p:nvPicPr>
          <p:cNvPr id="6" name="Plassholder for innhold 5" descr="Et bilde som inneholder kake, dekorert, rød, fargerik&#10;&#10;Automatisk generert beskrivelse">
            <a:extLst>
              <a:ext uri="{FF2B5EF4-FFF2-40B4-BE49-F238E27FC236}">
                <a16:creationId xmlns:a16="http://schemas.microsoft.com/office/drawing/2014/main" id="{A7C6606A-F136-4788-AF2F-8C93E25FE22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124" r="611" b="1"/>
          <a:stretch/>
        </p:blipFill>
        <p:spPr>
          <a:xfrm>
            <a:off x="4639056" y="10"/>
            <a:ext cx="7552944" cy="6857990"/>
          </a:xfrm>
          <a:prstGeom prst="rect">
            <a:avLst/>
          </a:prstGeom>
          <a:effectLst/>
        </p:spPr>
      </p:pic>
    </p:spTree>
    <p:extLst>
      <p:ext uri="{BB962C8B-B14F-4D97-AF65-F5344CB8AC3E}">
        <p14:creationId xmlns:p14="http://schemas.microsoft.com/office/powerpoint/2010/main" val="1908004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3653E4-316D-4E73-A760-9D2EA6B2023C}"/>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GB" sz="3700" dirty="0"/>
              <a:t>Scenario 2 – Manage the virus</a:t>
            </a:r>
          </a:p>
        </p:txBody>
      </p:sp>
      <p:sp>
        <p:nvSpPr>
          <p:cNvPr id="3" name="Plassholder for innhold 2">
            <a:extLst>
              <a:ext uri="{FF2B5EF4-FFF2-40B4-BE49-F238E27FC236}">
                <a16:creationId xmlns:a16="http://schemas.microsoft.com/office/drawing/2014/main" id="{1F020C64-E3C4-4E6F-A5C6-456754DD27FE}"/>
              </a:ext>
            </a:extLst>
          </p:cNvPr>
          <p:cNvSpPr>
            <a:spLocks noGrp="1"/>
          </p:cNvSpPr>
          <p:nvPr>
            <p:ph sz="half" idx="1"/>
          </p:nvPr>
        </p:nvSpPr>
        <p:spPr>
          <a:xfrm>
            <a:off x="648931" y="2438400"/>
            <a:ext cx="3651466" cy="3785419"/>
          </a:xfrm>
        </p:spPr>
        <p:txBody>
          <a:bodyPr vert="horz" lIns="91440" tIns="45720" rIns="91440" bIns="45720" rtlCol="0">
            <a:normAutofit/>
          </a:bodyPr>
          <a:lstStyle/>
          <a:p>
            <a:r>
              <a:rPr lang="en-GB" sz="2400" dirty="0"/>
              <a:t>Low oil prices in the short term</a:t>
            </a:r>
          </a:p>
          <a:p>
            <a:r>
              <a:rPr lang="en-GB" sz="2400" dirty="0"/>
              <a:t>Low demand will give low oil prices in any event</a:t>
            </a:r>
          </a:p>
          <a:p>
            <a:r>
              <a:rPr lang="en-GB" sz="2400" dirty="0"/>
              <a:t>Opec+ lacks sufficiently strong incentives to collaborate on price in this scenario</a:t>
            </a:r>
          </a:p>
          <a:p>
            <a:endParaRPr lang="en-GB" sz="1800" dirty="0"/>
          </a:p>
        </p:txBody>
      </p:sp>
      <p:pic>
        <p:nvPicPr>
          <p:cNvPr id="6" name="Plassholder for innhold 5" descr="Et bilde som inneholder person, mann, sitter, bord&#10;&#10;Automatisk generert beskrivelse">
            <a:extLst>
              <a:ext uri="{FF2B5EF4-FFF2-40B4-BE49-F238E27FC236}">
                <a16:creationId xmlns:a16="http://schemas.microsoft.com/office/drawing/2014/main" id="{A49D887D-E41D-461F-BA07-A30537BE742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726" r="13759" b="-1"/>
          <a:stretch/>
        </p:blipFill>
        <p:spPr>
          <a:xfrm>
            <a:off x="4639056" y="10"/>
            <a:ext cx="7552944" cy="6857990"/>
          </a:xfrm>
          <a:prstGeom prst="rect">
            <a:avLst/>
          </a:prstGeom>
          <a:effectLst/>
        </p:spPr>
      </p:pic>
    </p:spTree>
    <p:extLst>
      <p:ext uri="{BB962C8B-B14F-4D97-AF65-F5344CB8AC3E}">
        <p14:creationId xmlns:p14="http://schemas.microsoft.com/office/powerpoint/2010/main" val="134858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E11454-90D1-4387-A702-171DE680E07F}"/>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GB" sz="4800" dirty="0"/>
              <a:t>Scenario 3 – Negligence</a:t>
            </a:r>
          </a:p>
        </p:txBody>
      </p:sp>
      <p:sp>
        <p:nvSpPr>
          <p:cNvPr id="3" name="Plassholder for innhold 2">
            <a:extLst>
              <a:ext uri="{FF2B5EF4-FFF2-40B4-BE49-F238E27FC236}">
                <a16:creationId xmlns:a16="http://schemas.microsoft.com/office/drawing/2014/main" id="{F82FA34C-3381-49BF-AF19-E1AF80C78EBB}"/>
              </a:ext>
            </a:extLst>
          </p:cNvPr>
          <p:cNvSpPr>
            <a:spLocks noGrp="1"/>
          </p:cNvSpPr>
          <p:nvPr>
            <p:ph sz="half" idx="1"/>
          </p:nvPr>
        </p:nvSpPr>
        <p:spPr>
          <a:xfrm>
            <a:off x="648931" y="2438400"/>
            <a:ext cx="3651466" cy="3785419"/>
          </a:xfrm>
        </p:spPr>
        <p:txBody>
          <a:bodyPr vert="horz" lIns="91440" tIns="45720" rIns="91440" bIns="45720" rtlCol="0">
            <a:normAutofit lnSpcReduction="10000"/>
          </a:bodyPr>
          <a:lstStyle/>
          <a:p>
            <a:r>
              <a:rPr lang="en-GB" dirty="0"/>
              <a:t>Highest oil prices in the short term</a:t>
            </a:r>
          </a:p>
          <a:p>
            <a:r>
              <a:rPr lang="en-GB" dirty="0"/>
              <a:t>A more "normal" economy provides incentives for price collaboration</a:t>
            </a:r>
          </a:p>
          <a:p>
            <a:r>
              <a:rPr lang="en-GB" dirty="0"/>
              <a:t>Once again assumes production cuts among Opec+ in June 2020</a:t>
            </a:r>
          </a:p>
          <a:p>
            <a:endParaRPr lang="en-GB" sz="1800" dirty="0"/>
          </a:p>
        </p:txBody>
      </p:sp>
      <p:pic>
        <p:nvPicPr>
          <p:cNvPr id="14" name="Plassholder for innhold 13" descr="Et bilde som inneholder vann, gul, utendørs, båt&#10;&#10;Automatisk generert beskrivelse">
            <a:extLst>
              <a:ext uri="{FF2B5EF4-FFF2-40B4-BE49-F238E27FC236}">
                <a16:creationId xmlns:a16="http://schemas.microsoft.com/office/drawing/2014/main" id="{90755777-997E-4BCA-AEE8-C01A49F80D4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2362" r="4123" b="-1"/>
          <a:stretch/>
        </p:blipFill>
        <p:spPr>
          <a:xfrm>
            <a:off x="4639056" y="10"/>
            <a:ext cx="7552944" cy="6857990"/>
          </a:xfrm>
          <a:prstGeom prst="rect">
            <a:avLst/>
          </a:prstGeom>
          <a:effectLst/>
        </p:spPr>
      </p:pic>
    </p:spTree>
    <p:extLst>
      <p:ext uri="{BB962C8B-B14F-4D97-AF65-F5344CB8AC3E}">
        <p14:creationId xmlns:p14="http://schemas.microsoft.com/office/powerpoint/2010/main" val="400177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2256"/>
            <a:ext cx="12198096" cy="343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tel 3">
            <a:extLst>
              <a:ext uri="{FF2B5EF4-FFF2-40B4-BE49-F238E27FC236}">
                <a16:creationId xmlns:a16="http://schemas.microsoft.com/office/drawing/2014/main" id="{A5B6E8DE-5561-4026-8380-F96502FC6D9B}"/>
              </a:ext>
            </a:extLst>
          </p:cNvPr>
          <p:cNvSpPr>
            <a:spLocks noGrp="1"/>
          </p:cNvSpPr>
          <p:nvPr>
            <p:ph type="ctrTitle"/>
          </p:nvPr>
        </p:nvSpPr>
        <p:spPr>
          <a:xfrm>
            <a:off x="4520396" y="2419390"/>
            <a:ext cx="6876267" cy="2019221"/>
          </a:xfrm>
        </p:spPr>
        <p:txBody>
          <a:bodyPr vert="horz" lIns="91440" tIns="45720" rIns="91440" bIns="45720" rtlCol="0" anchor="ctr">
            <a:normAutofit/>
          </a:bodyPr>
          <a:lstStyle/>
          <a:p>
            <a:pPr algn="l"/>
            <a:r>
              <a:rPr lang="en-GB" sz="4200" dirty="0">
                <a:solidFill>
                  <a:schemeClr val="bg1"/>
                </a:solidFill>
              </a:rPr>
              <a:t>This will affect investment on the Norwegian continental shelf (NCS)</a:t>
            </a:r>
          </a:p>
        </p:txBody>
      </p:sp>
      <p:cxnSp>
        <p:nvCxnSpPr>
          <p:cNvPr id="39" name="Straight Connector 38">
            <a:extLst>
              <a:ext uri="{FF2B5EF4-FFF2-40B4-BE49-F238E27FC236}">
                <a16:creationId xmlns:a16="http://schemas.microsoft.com/office/drawing/2014/main" id="{06AA7778-3AED-4D28-BAFA-926D05F55C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00862" y="2240280"/>
            <a:ext cx="0" cy="2377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785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34939"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tel 3">
            <a:extLst>
              <a:ext uri="{FF2B5EF4-FFF2-40B4-BE49-F238E27FC236}">
                <a16:creationId xmlns:a16="http://schemas.microsoft.com/office/drawing/2014/main" id="{FCE7789E-89E5-4878-AA34-B778020078EE}"/>
              </a:ext>
            </a:extLst>
          </p:cNvPr>
          <p:cNvSpPr>
            <a:spLocks noGrp="1"/>
          </p:cNvSpPr>
          <p:nvPr>
            <p:ph type="title"/>
          </p:nvPr>
        </p:nvSpPr>
        <p:spPr>
          <a:xfrm>
            <a:off x="7801156" y="640263"/>
            <a:ext cx="3812708" cy="1344975"/>
          </a:xfrm>
        </p:spPr>
        <p:txBody>
          <a:bodyPr vert="horz" lIns="91440" tIns="45720" rIns="91440" bIns="45720" rtlCol="0" anchor="ctr">
            <a:normAutofit/>
          </a:bodyPr>
          <a:lstStyle/>
          <a:p>
            <a:r>
              <a:rPr lang="en-GB" sz="3600" kern="1200" dirty="0">
                <a:solidFill>
                  <a:schemeClr val="tx1"/>
                </a:solidFill>
                <a:latin typeface="+mj-lt"/>
                <a:ea typeface="+mj-ea"/>
                <a:cs typeface="+mj-cs"/>
              </a:rPr>
              <a:t>Oil prices and the coronavirus</a:t>
            </a:r>
          </a:p>
        </p:txBody>
      </p:sp>
      <p:pic>
        <p:nvPicPr>
          <p:cNvPr id="7" name="Plassholder for innhold 11">
            <a:extLst>
              <a:ext uri="{FF2B5EF4-FFF2-40B4-BE49-F238E27FC236}">
                <a16:creationId xmlns:a16="http://schemas.microsoft.com/office/drawing/2014/main" id="{9C9C2CB9-87BE-4DCD-81D1-90123CA9CD82}"/>
              </a:ext>
            </a:extLst>
          </p:cNvPr>
          <p:cNvPicPr>
            <a:picLocks noGrp="1" noChangeAspect="1"/>
          </p:cNvPicPr>
          <p:nvPr>
            <p:ph sz="half" idx="2"/>
          </p:nvPr>
        </p:nvPicPr>
        <p:blipFill>
          <a:blip r:embed="rId3"/>
          <a:stretch>
            <a:fillRect/>
          </a:stretch>
        </p:blipFill>
        <p:spPr>
          <a:xfrm>
            <a:off x="484632" y="966926"/>
            <a:ext cx="6646270" cy="4768699"/>
          </a:xfrm>
          <a:prstGeom prst="rect">
            <a:avLst/>
          </a:prstGeom>
        </p:spPr>
      </p:pic>
      <p:sp>
        <p:nvSpPr>
          <p:cNvPr id="5" name="Plassholder for innhold 4">
            <a:extLst>
              <a:ext uri="{FF2B5EF4-FFF2-40B4-BE49-F238E27FC236}">
                <a16:creationId xmlns:a16="http://schemas.microsoft.com/office/drawing/2014/main" id="{A4A9BA33-A37A-4C50-8300-F3C22E30623B}"/>
              </a:ext>
            </a:extLst>
          </p:cNvPr>
          <p:cNvSpPr>
            <a:spLocks noGrp="1"/>
          </p:cNvSpPr>
          <p:nvPr>
            <p:ph sz="half" idx="1"/>
          </p:nvPr>
        </p:nvSpPr>
        <p:spPr>
          <a:xfrm>
            <a:off x="7804298" y="2121763"/>
            <a:ext cx="3823094" cy="3773010"/>
          </a:xfrm>
        </p:spPr>
        <p:txBody>
          <a:bodyPr vert="horz" lIns="91440" tIns="45720" rIns="91440" bIns="45720" rtlCol="0">
            <a:normAutofit/>
          </a:bodyPr>
          <a:lstStyle/>
          <a:p>
            <a:r>
              <a:rPr lang="en-GB" sz="2000" dirty="0"/>
              <a:t>Level of investment reduced mainly because of lower oil prices, but also because of pandemic effects</a:t>
            </a:r>
          </a:p>
          <a:p>
            <a:r>
              <a:rPr lang="en-GB" sz="2000" dirty="0"/>
              <a:t>10 per cent reduction this year compared with the February estimate measured in Norwegian kroner</a:t>
            </a:r>
          </a:p>
          <a:p>
            <a:r>
              <a:rPr lang="en-GB" sz="2000" dirty="0"/>
              <a:t>20-35 per cent estimated reduction in 2022</a:t>
            </a:r>
          </a:p>
          <a:p>
            <a:endParaRPr lang="en-GB" sz="2000" dirty="0"/>
          </a:p>
        </p:txBody>
      </p:sp>
    </p:spTree>
    <p:extLst>
      <p:ext uri="{BB962C8B-B14F-4D97-AF65-F5344CB8AC3E}">
        <p14:creationId xmlns:p14="http://schemas.microsoft.com/office/powerpoint/2010/main" val="184502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34939"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tel 11">
            <a:extLst>
              <a:ext uri="{FF2B5EF4-FFF2-40B4-BE49-F238E27FC236}">
                <a16:creationId xmlns:a16="http://schemas.microsoft.com/office/drawing/2014/main" id="{973556A8-D9FA-4A86-968E-F619C39B6281}"/>
              </a:ext>
            </a:extLst>
          </p:cNvPr>
          <p:cNvSpPr>
            <a:spLocks noGrp="1"/>
          </p:cNvSpPr>
          <p:nvPr>
            <p:ph type="title"/>
          </p:nvPr>
        </p:nvSpPr>
        <p:spPr>
          <a:xfrm>
            <a:off x="7801156" y="640263"/>
            <a:ext cx="3812708" cy="1344975"/>
          </a:xfrm>
        </p:spPr>
        <p:txBody>
          <a:bodyPr vert="horz" lIns="91440" tIns="45720" rIns="91440" bIns="45720" rtlCol="0" anchor="ctr">
            <a:normAutofit/>
          </a:bodyPr>
          <a:lstStyle/>
          <a:p>
            <a:r>
              <a:rPr lang="en-GB" sz="3600" kern="1200" dirty="0">
                <a:solidFill>
                  <a:schemeClr val="tx1"/>
                </a:solidFill>
                <a:latin typeface="+mj-lt"/>
                <a:ea typeface="+mj-ea"/>
                <a:cs typeface="+mj-cs"/>
              </a:rPr>
              <a:t>Pre-coronavirus estimates</a:t>
            </a:r>
          </a:p>
        </p:txBody>
      </p:sp>
      <p:pic>
        <p:nvPicPr>
          <p:cNvPr id="11" name="Plassholder for innhold 10">
            <a:extLst>
              <a:ext uri="{FF2B5EF4-FFF2-40B4-BE49-F238E27FC236}">
                <a16:creationId xmlns:a16="http://schemas.microsoft.com/office/drawing/2014/main" id="{5FA5E2D2-6CAC-4776-8A93-0E8DF47CB056}"/>
              </a:ext>
            </a:extLst>
          </p:cNvPr>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484632" y="1266008"/>
            <a:ext cx="6646270" cy="4170534"/>
          </a:xfrm>
          <a:prstGeom prst="rect">
            <a:avLst/>
          </a:prstGeom>
        </p:spPr>
      </p:pic>
      <p:sp>
        <p:nvSpPr>
          <p:cNvPr id="13" name="Plassholder for innhold 12">
            <a:extLst>
              <a:ext uri="{FF2B5EF4-FFF2-40B4-BE49-F238E27FC236}">
                <a16:creationId xmlns:a16="http://schemas.microsoft.com/office/drawing/2014/main" id="{4A42FCD1-6357-4F68-865C-FB67A0DF287E}"/>
              </a:ext>
            </a:extLst>
          </p:cNvPr>
          <p:cNvSpPr>
            <a:spLocks noGrp="1"/>
          </p:cNvSpPr>
          <p:nvPr>
            <p:ph idx="1"/>
          </p:nvPr>
        </p:nvSpPr>
        <p:spPr>
          <a:xfrm>
            <a:off x="7804298" y="2121763"/>
            <a:ext cx="3823094" cy="3773010"/>
          </a:xfrm>
        </p:spPr>
        <p:txBody>
          <a:bodyPr vert="horz" lIns="91440" tIns="45720" rIns="91440" bIns="45720" rtlCol="0">
            <a:normAutofit/>
          </a:bodyPr>
          <a:lstStyle/>
          <a:p>
            <a:r>
              <a:rPr lang="en-GB" sz="2000" dirty="0"/>
              <a:t>Investment reduction affected by pre-coronavirus estimates </a:t>
            </a:r>
          </a:p>
          <a:p>
            <a:r>
              <a:rPr lang="en-GB" sz="2000" dirty="0"/>
              <a:t>Depending on variations in “pre-virus” estimates, investment could fall by NOK 21-14 billion in 2020</a:t>
            </a:r>
          </a:p>
          <a:p>
            <a:r>
              <a:rPr lang="en-GB" sz="2000" dirty="0"/>
              <a:t>The main explanation for the various “pre-virus” estimate levels is different assumptions on progress for non-sanctioned projects</a:t>
            </a:r>
          </a:p>
          <a:p>
            <a:endParaRPr lang="en-GB" sz="2000" dirty="0"/>
          </a:p>
        </p:txBody>
      </p:sp>
      <p:sp>
        <p:nvSpPr>
          <p:cNvPr id="6" name="Plassholder for lysbildenummer 5">
            <a:extLst>
              <a:ext uri="{FF2B5EF4-FFF2-40B4-BE49-F238E27FC236}">
                <a16:creationId xmlns:a16="http://schemas.microsoft.com/office/drawing/2014/main" id="{DB9B1666-ED5F-4B6C-8FE3-0BF9EA21377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ECD7AB5-6537-4741-B594-27CBFDEE586D}" type="slidenum">
              <a:rPr lang="en-GB" smtClean="0"/>
              <a:pPr>
                <a:spcAft>
                  <a:spcPts val="600"/>
                </a:spcAft>
              </a:pPr>
              <a:t>9</a:t>
            </a:fld>
            <a:endParaRPr lang="en-GB" dirty="0"/>
          </a:p>
        </p:txBody>
      </p:sp>
      <p:sp>
        <p:nvSpPr>
          <p:cNvPr id="4" name="Plassholder for dato 3" hidden="1">
            <a:extLst>
              <a:ext uri="{FF2B5EF4-FFF2-40B4-BE49-F238E27FC236}">
                <a16:creationId xmlns:a16="http://schemas.microsoft.com/office/drawing/2014/main" id="{CED15AA3-662D-4FDD-9753-A879D980A8B6}"/>
              </a:ext>
            </a:extLst>
          </p:cNvPr>
          <p:cNvSpPr>
            <a:spLocks noGrp="1"/>
          </p:cNvSpPr>
          <p:nvPr>
            <p:ph type="dt" sz="half" idx="10"/>
          </p:nvPr>
        </p:nvSpPr>
        <p:spPr/>
        <p:txBody>
          <a:bodyPr/>
          <a:lstStyle/>
          <a:p>
            <a:pPr>
              <a:spcAft>
                <a:spcPts val="600"/>
              </a:spcAft>
            </a:pPr>
            <a:fld id="{A5F97071-75D1-4512-A9DF-A4345092C72F}" type="datetime1">
              <a:rPr lang="nb-NO" smtClean="0"/>
              <a:pPr>
                <a:spcAft>
                  <a:spcPts val="600"/>
                </a:spcAft>
              </a:pPr>
              <a:t>17.04.2020</a:t>
            </a:fld>
            <a:endParaRPr lang="nb-NO" dirty="0"/>
          </a:p>
        </p:txBody>
      </p:sp>
    </p:spTree>
    <p:extLst>
      <p:ext uri="{BB962C8B-B14F-4D97-AF65-F5344CB8AC3E}">
        <p14:creationId xmlns:p14="http://schemas.microsoft.com/office/powerpoint/2010/main" val="8926954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og_PPT_picture_mal">
  <a:themeElements>
    <a:clrScheme name="Norsk Olje &amp; Gass">
      <a:dk1>
        <a:sysClr val="windowText" lastClr="000000"/>
      </a:dk1>
      <a:lt1>
        <a:sysClr val="window" lastClr="FFFFFF"/>
      </a:lt1>
      <a:dk2>
        <a:srgbClr val="80003F"/>
      </a:dk2>
      <a:lt2>
        <a:srgbClr val="EEECE1"/>
      </a:lt2>
      <a:accent1>
        <a:srgbClr val="130C0E"/>
      </a:accent1>
      <a:accent2>
        <a:srgbClr val="80003F"/>
      </a:accent2>
      <a:accent3>
        <a:srgbClr val="709791"/>
      </a:accent3>
      <a:accent4>
        <a:srgbClr val="002439"/>
      </a:accent4>
      <a:accent5>
        <a:srgbClr val="5C3A44"/>
      </a:accent5>
      <a:accent6>
        <a:srgbClr val="60002F"/>
      </a:accent6>
      <a:hlink>
        <a:srgbClr val="0000FF"/>
      </a:hlink>
      <a:folHlink>
        <a:srgbClr val="800080"/>
      </a:folHlink>
    </a:clrScheme>
    <a:fontScheme name="Norsk olje &amp; gass - system">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rsk olje og gass presentasjonsmal_16.9.pptx" id="{37FB05DB-C7A8-450D-B74B-09A85CB961F9}" vid="{C34EC4DE-ADB7-45DB-B788-C34948BDA21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48269BED2E0E4CAA1F646C7B454628" ma:contentTypeVersion="13" ma:contentTypeDescription="Create a new document." ma:contentTypeScope="" ma:versionID="d4c99ceab99783e89b6be088410fc1e8">
  <xsd:schema xmlns:xsd="http://www.w3.org/2001/XMLSchema" xmlns:xs="http://www.w3.org/2001/XMLSchema" xmlns:p="http://schemas.microsoft.com/office/2006/metadata/properties" xmlns:ns3="a7bb5ba3-fa42-4939-9409-cc144fb361d1" xmlns:ns4="e6052d70-a2d8-49c3-a59a-854731b3d0f0" targetNamespace="http://schemas.microsoft.com/office/2006/metadata/properties" ma:root="true" ma:fieldsID="ea9e564dc09815bb61ec1109d5db05e3" ns3:_="" ns4:_="">
    <xsd:import namespace="a7bb5ba3-fa42-4939-9409-cc144fb361d1"/>
    <xsd:import namespace="e6052d70-a2d8-49c3-a59a-854731b3d0f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bb5ba3-fa42-4939-9409-cc144fb361d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052d70-a2d8-49c3-a59a-854731b3d0f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47CB8B-9AAB-47B7-A4FF-505ED91A0F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bb5ba3-fa42-4939-9409-cc144fb361d1"/>
    <ds:schemaRef ds:uri="e6052d70-a2d8-49c3-a59a-854731b3d0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7CBB11-7998-486F-A052-870915DBBCEB}">
  <ds:schemaRefs>
    <ds:schemaRef ds:uri="http://schemas.microsoft.com/sharepoint/v3/contenttype/forms"/>
  </ds:schemaRefs>
</ds:datastoreItem>
</file>

<file path=customXml/itemProps3.xml><?xml version="1.0" encoding="utf-8"?>
<ds:datastoreItem xmlns:ds="http://schemas.openxmlformats.org/officeDocument/2006/customXml" ds:itemID="{8192501E-8A93-41BC-9461-6958F020478E}">
  <ds:schemaRefs>
    <ds:schemaRef ds:uri="http://purl.org/dc/elements/1.1/"/>
    <ds:schemaRef ds:uri="http://schemas.microsoft.com/office/2006/documentManagement/types"/>
    <ds:schemaRef ds:uri="http://purl.org/dc/terms/"/>
    <ds:schemaRef ds:uri="e6052d70-a2d8-49c3-a59a-854731b3d0f0"/>
    <ds:schemaRef ds:uri="http://purl.org/dc/dcmitype/"/>
    <ds:schemaRef ds:uri="http://schemas.microsoft.com/office/infopath/2007/PartnerControls"/>
    <ds:schemaRef ds:uri="http://schemas.openxmlformats.org/package/2006/metadata/core-properties"/>
    <ds:schemaRef ds:uri="a7bb5ba3-fa42-4939-9409-cc144fb361d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166</TotalTime>
  <Words>1079</Words>
  <Application>Microsoft Office PowerPoint</Application>
  <PresentationFormat>Widescreen</PresentationFormat>
  <Paragraphs>88</Paragraphs>
  <Slides>19</Slides>
  <Notes>3</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19</vt:i4>
      </vt:variant>
    </vt:vector>
  </HeadingPairs>
  <TitlesOfParts>
    <vt:vector size="26" baseType="lpstr">
      <vt:lpstr>Arial</vt:lpstr>
      <vt:lpstr>Calibri</vt:lpstr>
      <vt:lpstr>Calibri Light</vt:lpstr>
      <vt:lpstr>Cambria</vt:lpstr>
      <vt:lpstr>Wingdings</vt:lpstr>
      <vt:lpstr>Office-tema</vt:lpstr>
      <vt:lpstr>Norog_PPT_picture_mal</vt:lpstr>
      <vt:lpstr>PowerPoint-presentasjon</vt:lpstr>
      <vt:lpstr>Rystad Energy outlines three scenarios</vt:lpstr>
      <vt:lpstr>All of them expect oil prices to stay below USD 40/bbl until January 2021 </vt:lpstr>
      <vt:lpstr>Scenario 1 –  Effective measures</vt:lpstr>
      <vt:lpstr>Scenario 2 – Manage the virus</vt:lpstr>
      <vt:lpstr>Scenario 3 – Negligence</vt:lpstr>
      <vt:lpstr>This will affect investment on the Norwegian continental shelf (NCS)</vt:lpstr>
      <vt:lpstr>Oil prices and the coronavirus</vt:lpstr>
      <vt:lpstr>Pre-coronavirus estimates</vt:lpstr>
      <vt:lpstr>Four tax proposals</vt:lpstr>
      <vt:lpstr>Proposal – expensing new investments</vt:lpstr>
      <vt:lpstr>The government covers about 90 per cent of all NCS investment</vt:lpstr>
      <vt:lpstr>The proposal involves no change to the share covered by the State</vt:lpstr>
      <vt:lpstr>The proposal costs the state nothing in lost tax</vt:lpstr>
      <vt:lpstr>The proposal is temporary</vt:lpstr>
      <vt:lpstr>The proposal will therefore increase activity</vt:lpstr>
      <vt:lpstr>More investments become profitable</vt:lpstr>
      <vt:lpstr>Gives increased activity and more jobs </vt:lpstr>
      <vt:lpstr>Preserves and develops expertise and technology in the supplier sector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Maryam Iqbal Tahir</dc:creator>
  <cp:lastModifiedBy>Kolbjørn Andreassen</cp:lastModifiedBy>
  <cp:revision>28</cp:revision>
  <dcterms:created xsi:type="dcterms:W3CDTF">2020-04-03T15:36:32Z</dcterms:created>
  <dcterms:modified xsi:type="dcterms:W3CDTF">2020-04-17T09:14:16Z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0x0101007048269BED2E0E4CAA1F646C7B454628</vt:lpwstr>
  </property>
</Properties>
</file>